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358" r:id="rId3"/>
    <p:sldId id="355" r:id="rId4"/>
    <p:sldId id="356" r:id="rId5"/>
    <p:sldId id="380" r:id="rId6"/>
    <p:sldId id="383" r:id="rId7"/>
    <p:sldId id="345" r:id="rId8"/>
    <p:sldId id="346" r:id="rId9"/>
    <p:sldId id="359" r:id="rId10"/>
    <p:sldId id="349" r:id="rId11"/>
    <p:sldId id="352" r:id="rId12"/>
    <p:sldId id="351" r:id="rId13"/>
    <p:sldId id="381" r:id="rId14"/>
    <p:sldId id="382" r:id="rId15"/>
    <p:sldId id="353" r:id="rId16"/>
    <p:sldId id="372" r:id="rId17"/>
    <p:sldId id="374" r:id="rId18"/>
    <p:sldId id="258" r:id="rId19"/>
    <p:sldId id="262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FC713"/>
    <a:srgbClr val="6F8BC9"/>
    <a:srgbClr val="6C9ECC"/>
    <a:srgbClr val="00A0DC"/>
    <a:srgbClr val="001132"/>
    <a:srgbClr val="3F5FA7"/>
    <a:srgbClr val="2661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69" autoAdjust="0"/>
    <p:restoredTop sz="94664" autoAdjust="0"/>
  </p:normalViewPr>
  <p:slideViewPr>
    <p:cSldViewPr snapToGrid="0">
      <p:cViewPr varScale="1">
        <p:scale>
          <a:sx n="108" d="100"/>
          <a:sy n="108" d="100"/>
        </p:scale>
        <p:origin x="42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tonia Camila Aguirre Velasco" userId="78096a3e-4001-4c9e-b6ab-5a8164087558" providerId="ADAL" clId="{4E599B50-A6FA-4AA3-994A-100475CD25B2}"/>
    <pc:docChg chg="custSel modSld">
      <pc:chgData name="Antonia Camila Aguirre Velasco" userId="78096a3e-4001-4c9e-b6ab-5a8164087558" providerId="ADAL" clId="{4E599B50-A6FA-4AA3-994A-100475CD25B2}" dt="2025-11-18T12:37:35.612" v="58" actId="1076"/>
      <pc:docMkLst>
        <pc:docMk/>
      </pc:docMkLst>
      <pc:sldChg chg="modSp mod">
        <pc:chgData name="Antonia Camila Aguirre Velasco" userId="78096a3e-4001-4c9e-b6ab-5a8164087558" providerId="ADAL" clId="{4E599B50-A6FA-4AA3-994A-100475CD25B2}" dt="2025-11-18T12:32:30.187" v="17" actId="207"/>
        <pc:sldMkLst>
          <pc:docMk/>
          <pc:sldMk cId="4254555230" sldId="349"/>
        </pc:sldMkLst>
        <pc:spChg chg="mod">
          <ac:chgData name="Antonia Camila Aguirre Velasco" userId="78096a3e-4001-4c9e-b6ab-5a8164087558" providerId="ADAL" clId="{4E599B50-A6FA-4AA3-994A-100475CD25B2}" dt="2025-11-18T12:32:30.187" v="17" actId="207"/>
          <ac:spMkLst>
            <pc:docMk/>
            <pc:sldMk cId="4254555230" sldId="349"/>
            <ac:spMk id="5" creationId="{D09FEA6B-155C-1B61-6A5D-E01CF3D8DB5F}"/>
          </ac:spMkLst>
        </pc:spChg>
      </pc:sldChg>
      <pc:sldChg chg="modSp mod">
        <pc:chgData name="Antonia Camila Aguirre Velasco" userId="78096a3e-4001-4c9e-b6ab-5a8164087558" providerId="ADAL" clId="{4E599B50-A6FA-4AA3-994A-100475CD25B2}" dt="2025-11-18T12:33:17.021" v="19" actId="255"/>
        <pc:sldMkLst>
          <pc:docMk/>
          <pc:sldMk cId="586992156" sldId="352"/>
        </pc:sldMkLst>
        <pc:spChg chg="mod">
          <ac:chgData name="Antonia Camila Aguirre Velasco" userId="78096a3e-4001-4c9e-b6ab-5a8164087558" providerId="ADAL" clId="{4E599B50-A6FA-4AA3-994A-100475CD25B2}" dt="2025-11-18T12:33:17.021" v="19" actId="255"/>
          <ac:spMkLst>
            <pc:docMk/>
            <pc:sldMk cId="586992156" sldId="352"/>
            <ac:spMk id="3" creationId="{DB3E6673-BCFB-863C-3B2B-C3B8327B621E}"/>
          </ac:spMkLst>
        </pc:spChg>
      </pc:sldChg>
      <pc:sldChg chg="modSp mod">
        <pc:chgData name="Antonia Camila Aguirre Velasco" userId="78096a3e-4001-4c9e-b6ab-5a8164087558" providerId="ADAL" clId="{4E599B50-A6FA-4AA3-994A-100475CD25B2}" dt="2025-11-18T12:36:19.080" v="41" actId="1076"/>
        <pc:sldMkLst>
          <pc:docMk/>
          <pc:sldMk cId="1882156732" sldId="353"/>
        </pc:sldMkLst>
        <pc:spChg chg="mod">
          <ac:chgData name="Antonia Camila Aguirre Velasco" userId="78096a3e-4001-4c9e-b6ab-5a8164087558" providerId="ADAL" clId="{4E599B50-A6FA-4AA3-994A-100475CD25B2}" dt="2025-11-18T12:36:10.935" v="39" actId="113"/>
          <ac:spMkLst>
            <pc:docMk/>
            <pc:sldMk cId="1882156732" sldId="353"/>
            <ac:spMk id="3" creationId="{FA005F70-DDE5-C024-5783-C8D57EF875B5}"/>
          </ac:spMkLst>
        </pc:spChg>
        <pc:spChg chg="mod">
          <ac:chgData name="Antonia Camila Aguirre Velasco" userId="78096a3e-4001-4c9e-b6ab-5a8164087558" providerId="ADAL" clId="{4E599B50-A6FA-4AA3-994A-100475CD25B2}" dt="2025-11-18T12:36:19.080" v="41" actId="1076"/>
          <ac:spMkLst>
            <pc:docMk/>
            <pc:sldMk cId="1882156732" sldId="353"/>
            <ac:spMk id="6" creationId="{F018F288-F82E-4711-8B8C-7C81176810A9}"/>
          </ac:spMkLst>
        </pc:spChg>
        <pc:picChg chg="mod">
          <ac:chgData name="Antonia Camila Aguirre Velasco" userId="78096a3e-4001-4c9e-b6ab-5a8164087558" providerId="ADAL" clId="{4E599B50-A6FA-4AA3-994A-100475CD25B2}" dt="2025-11-18T12:36:14.623" v="40" actId="1076"/>
          <ac:picMkLst>
            <pc:docMk/>
            <pc:sldMk cId="1882156732" sldId="353"/>
            <ac:picMk id="5" creationId="{8E06C0F0-656A-400F-AEE9-0C5DE5FBE7B3}"/>
          </ac:picMkLst>
        </pc:picChg>
      </pc:sldChg>
      <pc:sldChg chg="modSp mod">
        <pc:chgData name="Antonia Camila Aguirre Velasco" userId="78096a3e-4001-4c9e-b6ab-5a8164087558" providerId="ADAL" clId="{4E599B50-A6FA-4AA3-994A-100475CD25B2}" dt="2025-11-18T12:30:53.258" v="3" actId="255"/>
        <pc:sldMkLst>
          <pc:docMk/>
          <pc:sldMk cId="788940700" sldId="355"/>
        </pc:sldMkLst>
        <pc:spChg chg="mod">
          <ac:chgData name="Antonia Camila Aguirre Velasco" userId="78096a3e-4001-4c9e-b6ab-5a8164087558" providerId="ADAL" clId="{4E599B50-A6FA-4AA3-994A-100475CD25B2}" dt="2025-11-18T12:30:53.258" v="3" actId="255"/>
          <ac:spMkLst>
            <pc:docMk/>
            <pc:sldMk cId="788940700" sldId="355"/>
            <ac:spMk id="3" creationId="{8E8EA356-61D0-40E5-BA27-40606E5B7D3F}"/>
          </ac:spMkLst>
        </pc:spChg>
      </pc:sldChg>
      <pc:sldChg chg="modSp mod">
        <pc:chgData name="Antonia Camila Aguirre Velasco" userId="78096a3e-4001-4c9e-b6ab-5a8164087558" providerId="ADAL" clId="{4E599B50-A6FA-4AA3-994A-100475CD25B2}" dt="2025-11-18T12:31:31.238" v="11" actId="27636"/>
        <pc:sldMkLst>
          <pc:docMk/>
          <pc:sldMk cId="2667693395" sldId="356"/>
        </pc:sldMkLst>
        <pc:spChg chg="mod">
          <ac:chgData name="Antonia Camila Aguirre Velasco" userId="78096a3e-4001-4c9e-b6ab-5a8164087558" providerId="ADAL" clId="{4E599B50-A6FA-4AA3-994A-100475CD25B2}" dt="2025-11-18T12:31:31.238" v="11" actId="27636"/>
          <ac:spMkLst>
            <pc:docMk/>
            <pc:sldMk cId="2667693395" sldId="356"/>
            <ac:spMk id="3" creationId="{C1603312-A154-48C8-AF9C-C7B952BF4D95}"/>
          </ac:spMkLst>
        </pc:spChg>
        <pc:spChg chg="mod">
          <ac:chgData name="Antonia Camila Aguirre Velasco" userId="78096a3e-4001-4c9e-b6ab-5a8164087558" providerId="ADAL" clId="{4E599B50-A6FA-4AA3-994A-100475CD25B2}" dt="2025-11-18T12:31:04.152" v="4" actId="20577"/>
          <ac:spMkLst>
            <pc:docMk/>
            <pc:sldMk cId="2667693395" sldId="356"/>
            <ac:spMk id="5" creationId="{FE061E7D-2212-B5A5-88B4-A2032C57867C}"/>
          </ac:spMkLst>
        </pc:spChg>
      </pc:sldChg>
      <pc:sldChg chg="modSp mod">
        <pc:chgData name="Antonia Camila Aguirre Velasco" userId="78096a3e-4001-4c9e-b6ab-5a8164087558" providerId="ADAL" clId="{4E599B50-A6FA-4AA3-994A-100475CD25B2}" dt="2025-11-18T12:30:33.649" v="2" actId="2711"/>
        <pc:sldMkLst>
          <pc:docMk/>
          <pc:sldMk cId="2177504449" sldId="358"/>
        </pc:sldMkLst>
        <pc:spChg chg="mod">
          <ac:chgData name="Antonia Camila Aguirre Velasco" userId="78096a3e-4001-4c9e-b6ab-5a8164087558" providerId="ADAL" clId="{4E599B50-A6FA-4AA3-994A-100475CD25B2}" dt="2025-11-18T12:30:33.649" v="2" actId="2711"/>
          <ac:spMkLst>
            <pc:docMk/>
            <pc:sldMk cId="2177504449" sldId="358"/>
            <ac:spMk id="7" creationId="{A76CEF69-2B45-4BC0-BF55-5792CE4DCB51}"/>
          </ac:spMkLst>
        </pc:spChg>
      </pc:sldChg>
      <pc:sldChg chg="modSp mod">
        <pc:chgData name="Antonia Camila Aguirre Velasco" userId="78096a3e-4001-4c9e-b6ab-5a8164087558" providerId="ADAL" clId="{4E599B50-A6FA-4AA3-994A-100475CD25B2}" dt="2025-11-18T12:37:35.612" v="58" actId="1076"/>
        <pc:sldMkLst>
          <pc:docMk/>
          <pc:sldMk cId="1440302825" sldId="372"/>
        </pc:sldMkLst>
        <pc:spChg chg="mod">
          <ac:chgData name="Antonia Camila Aguirre Velasco" userId="78096a3e-4001-4c9e-b6ab-5a8164087558" providerId="ADAL" clId="{4E599B50-A6FA-4AA3-994A-100475CD25B2}" dt="2025-11-18T12:37:08.399" v="50" actId="1076"/>
          <ac:spMkLst>
            <pc:docMk/>
            <pc:sldMk cId="1440302825" sldId="372"/>
            <ac:spMk id="5" creationId="{6B008C14-2418-457F-BE21-595107410FA2}"/>
          </ac:spMkLst>
        </pc:spChg>
        <pc:spChg chg="mod">
          <ac:chgData name="Antonia Camila Aguirre Velasco" userId="78096a3e-4001-4c9e-b6ab-5a8164087558" providerId="ADAL" clId="{4E599B50-A6FA-4AA3-994A-100475CD25B2}" dt="2025-11-18T12:37:29.190" v="56" actId="1076"/>
          <ac:spMkLst>
            <pc:docMk/>
            <pc:sldMk cId="1440302825" sldId="372"/>
            <ac:spMk id="7" creationId="{A8AB95C0-89E2-4944-91C3-D7E2224D70D6}"/>
          </ac:spMkLst>
        </pc:spChg>
        <pc:spChg chg="mod">
          <ac:chgData name="Antonia Camila Aguirre Velasco" userId="78096a3e-4001-4c9e-b6ab-5a8164087558" providerId="ADAL" clId="{4E599B50-A6FA-4AA3-994A-100475CD25B2}" dt="2025-11-18T12:37:22.746" v="55" actId="20577"/>
          <ac:spMkLst>
            <pc:docMk/>
            <pc:sldMk cId="1440302825" sldId="372"/>
            <ac:spMk id="9" creationId="{DB958327-D2F1-41D8-95DC-F1198220E764}"/>
          </ac:spMkLst>
        </pc:spChg>
        <pc:spChg chg="mod">
          <ac:chgData name="Antonia Camila Aguirre Velasco" userId="78096a3e-4001-4c9e-b6ab-5a8164087558" providerId="ADAL" clId="{4E599B50-A6FA-4AA3-994A-100475CD25B2}" dt="2025-11-18T12:37:17.374" v="52" actId="1076"/>
          <ac:spMkLst>
            <pc:docMk/>
            <pc:sldMk cId="1440302825" sldId="372"/>
            <ac:spMk id="10" creationId="{8CD9EF25-5C05-4758-8AF8-98907C4366E0}"/>
          </ac:spMkLst>
        </pc:spChg>
        <pc:picChg chg="mod">
          <ac:chgData name="Antonia Camila Aguirre Velasco" userId="78096a3e-4001-4c9e-b6ab-5a8164087558" providerId="ADAL" clId="{4E599B50-A6FA-4AA3-994A-100475CD25B2}" dt="2025-11-18T12:37:35.612" v="58" actId="1076"/>
          <ac:picMkLst>
            <pc:docMk/>
            <pc:sldMk cId="1440302825" sldId="372"/>
            <ac:picMk id="12" creationId="{051F3466-BF09-40E2-96C2-C39A1367B534}"/>
          </ac:picMkLst>
        </pc:picChg>
      </pc:sldChg>
      <pc:sldChg chg="modSp mod">
        <pc:chgData name="Antonia Camila Aguirre Velasco" userId="78096a3e-4001-4c9e-b6ab-5a8164087558" providerId="ADAL" clId="{4E599B50-A6FA-4AA3-994A-100475CD25B2}" dt="2025-11-18T12:31:42.737" v="13" actId="122"/>
        <pc:sldMkLst>
          <pc:docMk/>
          <pc:sldMk cId="2715163247" sldId="380"/>
        </pc:sldMkLst>
        <pc:spChg chg="mod">
          <ac:chgData name="Antonia Camila Aguirre Velasco" userId="78096a3e-4001-4c9e-b6ab-5a8164087558" providerId="ADAL" clId="{4E599B50-A6FA-4AA3-994A-100475CD25B2}" dt="2025-11-18T12:31:42.737" v="13" actId="122"/>
          <ac:spMkLst>
            <pc:docMk/>
            <pc:sldMk cId="2715163247" sldId="380"/>
            <ac:spMk id="2" creationId="{8E61D5D4-1017-57D9-5BC9-2B6DF3C0F118}"/>
          </ac:spMkLst>
        </pc:spChg>
      </pc:sldChg>
      <pc:sldChg chg="modSp mod">
        <pc:chgData name="Antonia Camila Aguirre Velasco" userId="78096a3e-4001-4c9e-b6ab-5a8164087558" providerId="ADAL" clId="{4E599B50-A6FA-4AA3-994A-100475CD25B2}" dt="2025-11-18T12:35:52.760" v="37" actId="207"/>
        <pc:sldMkLst>
          <pc:docMk/>
          <pc:sldMk cId="26570124" sldId="381"/>
        </pc:sldMkLst>
        <pc:spChg chg="mod">
          <ac:chgData name="Antonia Camila Aguirre Velasco" userId="78096a3e-4001-4c9e-b6ab-5a8164087558" providerId="ADAL" clId="{4E599B50-A6FA-4AA3-994A-100475CD25B2}" dt="2025-11-18T12:33:55.378" v="20" actId="207"/>
          <ac:spMkLst>
            <pc:docMk/>
            <pc:sldMk cId="26570124" sldId="381"/>
            <ac:spMk id="2" creationId="{B255107F-8F28-4A88-9CCE-6C355F7BC472}"/>
          </ac:spMkLst>
        </pc:spChg>
        <pc:spChg chg="mod">
          <ac:chgData name="Antonia Camila Aguirre Velasco" userId="78096a3e-4001-4c9e-b6ab-5a8164087558" providerId="ADAL" clId="{4E599B50-A6FA-4AA3-994A-100475CD25B2}" dt="2025-11-18T12:35:42.075" v="34" actId="207"/>
          <ac:spMkLst>
            <pc:docMk/>
            <pc:sldMk cId="26570124" sldId="381"/>
            <ac:spMk id="5" creationId="{18F92891-469D-4165-B713-2A0D0D57414D}"/>
          </ac:spMkLst>
        </pc:spChg>
        <pc:spChg chg="mod">
          <ac:chgData name="Antonia Camila Aguirre Velasco" userId="78096a3e-4001-4c9e-b6ab-5a8164087558" providerId="ADAL" clId="{4E599B50-A6FA-4AA3-994A-100475CD25B2}" dt="2025-11-18T12:35:46.600" v="35" actId="207"/>
          <ac:spMkLst>
            <pc:docMk/>
            <pc:sldMk cId="26570124" sldId="381"/>
            <ac:spMk id="6" creationId="{0B1B2020-33A6-475D-BF1A-917545FD9614}"/>
          </ac:spMkLst>
        </pc:spChg>
        <pc:spChg chg="mod">
          <ac:chgData name="Antonia Camila Aguirre Velasco" userId="78096a3e-4001-4c9e-b6ab-5a8164087558" providerId="ADAL" clId="{4E599B50-A6FA-4AA3-994A-100475CD25B2}" dt="2025-11-18T12:35:49.860" v="36" actId="207"/>
          <ac:spMkLst>
            <pc:docMk/>
            <pc:sldMk cId="26570124" sldId="381"/>
            <ac:spMk id="7" creationId="{D840BE9F-93F6-4F75-BE70-495B83F7EB3A}"/>
          </ac:spMkLst>
        </pc:spChg>
        <pc:spChg chg="mod">
          <ac:chgData name="Antonia Camila Aguirre Velasco" userId="78096a3e-4001-4c9e-b6ab-5a8164087558" providerId="ADAL" clId="{4E599B50-A6FA-4AA3-994A-100475CD25B2}" dt="2025-11-18T12:35:52.760" v="37" actId="207"/>
          <ac:spMkLst>
            <pc:docMk/>
            <pc:sldMk cId="26570124" sldId="381"/>
            <ac:spMk id="8" creationId="{508166DE-AF5A-4358-9B65-D02E9617489D}"/>
          </ac:spMkLst>
        </pc:spChg>
      </pc:sldChg>
      <pc:sldChg chg="modSp mod">
        <pc:chgData name="Antonia Camila Aguirre Velasco" userId="78096a3e-4001-4c9e-b6ab-5a8164087558" providerId="ADAL" clId="{4E599B50-A6FA-4AA3-994A-100475CD25B2}" dt="2025-11-18T12:35:06.287" v="33" actId="1076"/>
        <pc:sldMkLst>
          <pc:docMk/>
          <pc:sldMk cId="3817481176" sldId="382"/>
        </pc:sldMkLst>
        <pc:spChg chg="mod">
          <ac:chgData name="Antonia Camila Aguirre Velasco" userId="78096a3e-4001-4c9e-b6ab-5a8164087558" providerId="ADAL" clId="{4E599B50-A6FA-4AA3-994A-100475CD25B2}" dt="2025-11-18T12:34:59.680" v="32" actId="14100"/>
          <ac:spMkLst>
            <pc:docMk/>
            <pc:sldMk cId="3817481176" sldId="382"/>
            <ac:spMk id="2" creationId="{B255107F-8F28-4A88-9CCE-6C355F7BC472}"/>
          </ac:spMkLst>
        </pc:spChg>
        <pc:spChg chg="mod">
          <ac:chgData name="Antonia Camila Aguirre Velasco" userId="78096a3e-4001-4c9e-b6ab-5a8164087558" providerId="ADAL" clId="{4E599B50-A6FA-4AA3-994A-100475CD25B2}" dt="2025-11-18T12:34:51.106" v="29" actId="1076"/>
          <ac:spMkLst>
            <pc:docMk/>
            <pc:sldMk cId="3817481176" sldId="382"/>
            <ac:spMk id="3" creationId="{AF2CA3E7-B0AE-E06B-CD94-5859C8402BAD}"/>
          </ac:spMkLst>
        </pc:spChg>
        <pc:spChg chg="mod">
          <ac:chgData name="Antonia Camila Aguirre Velasco" userId="78096a3e-4001-4c9e-b6ab-5a8164087558" providerId="ADAL" clId="{4E599B50-A6FA-4AA3-994A-100475CD25B2}" dt="2025-11-18T12:34:39.723" v="26" actId="1076"/>
          <ac:spMkLst>
            <pc:docMk/>
            <pc:sldMk cId="3817481176" sldId="382"/>
            <ac:spMk id="5" creationId="{18F92891-469D-4165-B713-2A0D0D57414D}"/>
          </ac:spMkLst>
        </pc:spChg>
        <pc:spChg chg="mod">
          <ac:chgData name="Antonia Camila Aguirre Velasco" userId="78096a3e-4001-4c9e-b6ab-5a8164087558" providerId="ADAL" clId="{4E599B50-A6FA-4AA3-994A-100475CD25B2}" dt="2025-11-18T12:34:45.101" v="28" actId="1076"/>
          <ac:spMkLst>
            <pc:docMk/>
            <pc:sldMk cId="3817481176" sldId="382"/>
            <ac:spMk id="6" creationId="{0B1B2020-33A6-475D-BF1A-917545FD9614}"/>
          </ac:spMkLst>
        </pc:spChg>
        <pc:spChg chg="mod">
          <ac:chgData name="Antonia Camila Aguirre Velasco" userId="78096a3e-4001-4c9e-b6ab-5a8164087558" providerId="ADAL" clId="{4E599B50-A6FA-4AA3-994A-100475CD25B2}" dt="2025-11-18T12:34:42.569" v="27" actId="1076"/>
          <ac:spMkLst>
            <pc:docMk/>
            <pc:sldMk cId="3817481176" sldId="382"/>
            <ac:spMk id="7" creationId="{D840BE9F-93F6-4F75-BE70-495B83F7EB3A}"/>
          </ac:spMkLst>
        </pc:spChg>
        <pc:picChg chg="mod">
          <ac:chgData name="Antonia Camila Aguirre Velasco" userId="78096a3e-4001-4c9e-b6ab-5a8164087558" providerId="ADAL" clId="{4E599B50-A6FA-4AA3-994A-100475CD25B2}" dt="2025-11-18T12:35:06.287" v="33" actId="1076"/>
          <ac:picMkLst>
            <pc:docMk/>
            <pc:sldMk cId="3817481176" sldId="382"/>
            <ac:picMk id="9" creationId="{4C38B8A6-EC9D-4B98-A122-F319087BBC86}"/>
          </ac:picMkLst>
        </pc:pic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8.2312516705453947E-2"/>
          <c:y val="9.360632579786049E-2"/>
          <c:w val="0.82656939397899909"/>
          <c:h val="0.69026609703776032"/>
        </c:manualLayout>
      </c:layout>
      <c:pie3D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Columna2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B297-46BF-BC4D-F8AFA64438BE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B297-46BF-BC4D-F8AFA64438BE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F0CDD847-F267-4C42-AD98-AF1367861283}" type="CATEGORYNAME">
                      <a:rPr lang="en-US" b="1"/>
                      <a:pPr/>
                      <a:t>[NOMBRE DE CATEGORÍA]</a:t>
                    </a:fld>
                    <a:r>
                      <a:rPr lang="en-US" b="1" baseline="0"/>
                      <a:t>; </a:t>
                    </a:r>
                    <a:fld id="{8B279730-02B4-4B7D-90F0-0940DE091228}" type="PERCENTAGE">
                      <a:rPr lang="en-US" b="1" baseline="0"/>
                      <a:pPr/>
                      <a:t>[PORCENTAJE]</a:t>
                    </a:fld>
                    <a:endParaRPr lang="en-US" b="1" baseline="0"/>
                  </a:p>
                </c:rich>
              </c:tx>
              <c:dLblPos val="outEnd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B297-46BF-BC4D-F8AFA64438BE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C92B3B96-303D-4F15-9B33-DAC434B52BF5}" type="CATEGORYNAME">
                      <a:rPr lang="en-US" b="1" smtClean="0"/>
                      <a:pPr/>
                      <a:t>[NOMBRE DE CATEGORÍA]</a:t>
                    </a:fld>
                    <a:r>
                      <a:rPr lang="en-US" b="1" baseline="0"/>
                      <a:t> ; </a:t>
                    </a:r>
                    <a:fld id="{4DBDDC5C-BFF8-4DB4-9CFA-4B26C0DEC38C}" type="PERCENTAGE">
                      <a:rPr lang="en-US" b="1" baseline="0"/>
                      <a:pPr/>
                      <a:t>[PORCENTAJE]</a:t>
                    </a:fld>
                    <a:endParaRPr lang="en-US" b="1" baseline="0"/>
                  </a:p>
                </c:rich>
              </c:tx>
              <c:dLblPos val="outEnd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B297-46BF-BC4D-F8AFA64438B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2"/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es-CL"/>
              </a:p>
            </c:txPr>
            <c:dLblPos val="outEnd"/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Hoja1!$A$2:$A$5</c:f>
              <c:strCache>
                <c:ptCount val="2"/>
                <c:pt idx="0">
                  <c:v>ESNNA VIRTUAL</c:v>
                </c:pt>
                <c:pt idx="1">
                  <c:v>ESNNA TRADICIONAL</c:v>
                </c:pt>
              </c:strCache>
            </c:strRef>
          </c:cat>
          <c:val>
            <c:numRef>
              <c:f>Hoja1!$B$2:$B$5</c:f>
              <c:numCache>
                <c:formatCode>General</c:formatCode>
                <c:ptCount val="2"/>
                <c:pt idx="0">
                  <c:v>49</c:v>
                </c:pt>
                <c:pt idx="1">
                  <c:v>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297-46BF-BC4D-F8AFA64438B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2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defRPr>
          </a:pPr>
          <a:endParaRPr lang="es-C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L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6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E3BDD8F-76C3-466A-8739-D1A0A3A02C18}" type="doc">
      <dgm:prSet loTypeId="urn:microsoft.com/office/officeart/2008/layout/AlternatingHexagon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L"/>
        </a:p>
      </dgm:t>
    </dgm:pt>
    <dgm:pt modelId="{4B0B08E6-891E-4246-8E4D-42C8A8DFE144}">
      <dgm:prSet phldrT="[Texto]"/>
      <dgm:spPr>
        <a:solidFill>
          <a:schemeClr val="accent1">
            <a:lumMod val="50000"/>
          </a:schemeClr>
        </a:solidFill>
      </dgm:spPr>
      <dgm:t>
        <a:bodyPr/>
        <a:lstStyle/>
        <a:p>
          <a:endParaRPr lang="es-CL" b="1" dirty="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1199C752-40B7-4F2E-BB9D-C4D5494916CE}" type="parTrans" cxnId="{CBEEE854-9A49-477A-AEF1-15DCB41E3FDB}">
      <dgm:prSet/>
      <dgm:spPr/>
      <dgm:t>
        <a:bodyPr/>
        <a:lstStyle/>
        <a:p>
          <a:endParaRPr lang="es-CL"/>
        </a:p>
      </dgm:t>
    </dgm:pt>
    <dgm:pt modelId="{05E67DCF-EB6D-4C09-B91E-31A812FEE840}" type="sibTrans" cxnId="{CBEEE854-9A49-477A-AEF1-15DCB41E3FDB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endParaRPr lang="es-CL"/>
        </a:p>
      </dgm:t>
    </dgm:pt>
    <dgm:pt modelId="{4CEC1AD8-803F-4125-93D0-E4073C8C8B7E}">
      <dgm:prSet phldrT="[Texto]"/>
      <dgm:spPr>
        <a:solidFill>
          <a:schemeClr val="accent1">
            <a:lumMod val="50000"/>
          </a:schemeClr>
        </a:solidFill>
      </dgm:spPr>
      <dgm:t>
        <a:bodyPr/>
        <a:lstStyle/>
        <a:p>
          <a:endParaRPr lang="es-CL" b="1" dirty="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98F16293-3224-4047-A348-FA20788B3EBC}" type="parTrans" cxnId="{B689FACD-9E53-4A94-8D9A-9AC52611F9A6}">
      <dgm:prSet/>
      <dgm:spPr/>
      <dgm:t>
        <a:bodyPr/>
        <a:lstStyle/>
        <a:p>
          <a:endParaRPr lang="es-CL"/>
        </a:p>
      </dgm:t>
    </dgm:pt>
    <dgm:pt modelId="{390EE2A4-0FCA-4DB2-B782-AAFA5523BB35}" type="sibTrans" cxnId="{B689FACD-9E53-4A94-8D9A-9AC52611F9A6}">
      <dgm:prSet custT="1"/>
      <dgm:spPr>
        <a:solidFill>
          <a:schemeClr val="accent1">
            <a:lumMod val="50000"/>
          </a:schemeClr>
        </a:solidFill>
      </dgm:spPr>
      <dgm:t>
        <a:bodyPr/>
        <a:lstStyle/>
        <a:p>
          <a:endParaRPr lang="es-CL" sz="200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36B27CD4-E9BD-43C1-B4EF-0D9FF8CE2BFB}">
      <dgm:prSet phldrT="[Texto]" custT="1"/>
      <dgm:spPr>
        <a:solidFill>
          <a:schemeClr val="accent1">
            <a:lumMod val="75000"/>
          </a:schemeClr>
        </a:solidFill>
      </dgm:spPr>
      <dgm:t>
        <a:bodyPr/>
        <a:lstStyle/>
        <a:p>
          <a:endParaRPr lang="es-CL" sz="1400" b="1" dirty="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62A1DA2C-41E9-446A-82A2-9C9FC5959F7C}" type="parTrans" cxnId="{653EB536-28A5-4968-AF2A-5F22780FEF86}">
      <dgm:prSet/>
      <dgm:spPr/>
      <dgm:t>
        <a:bodyPr/>
        <a:lstStyle/>
        <a:p>
          <a:endParaRPr lang="es-CL"/>
        </a:p>
      </dgm:t>
    </dgm:pt>
    <dgm:pt modelId="{EF1414A1-D8DE-4A0F-A330-4606CE12931C}" type="sibTrans" cxnId="{653EB536-28A5-4968-AF2A-5F22780FEF86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endParaRPr lang="es-CL"/>
        </a:p>
      </dgm:t>
    </dgm:pt>
    <dgm:pt modelId="{B9FA1973-28C0-40C2-8531-BBC3646A59B1}" type="pres">
      <dgm:prSet presAssocID="{1E3BDD8F-76C3-466A-8739-D1A0A3A02C18}" presName="Name0" presStyleCnt="0">
        <dgm:presLayoutVars>
          <dgm:chMax/>
          <dgm:chPref/>
          <dgm:dir/>
          <dgm:animLvl val="lvl"/>
        </dgm:presLayoutVars>
      </dgm:prSet>
      <dgm:spPr/>
    </dgm:pt>
    <dgm:pt modelId="{0783D5AD-1484-41A1-900F-AA249B3B45B5}" type="pres">
      <dgm:prSet presAssocID="{4B0B08E6-891E-4246-8E4D-42C8A8DFE144}" presName="composite" presStyleCnt="0"/>
      <dgm:spPr/>
    </dgm:pt>
    <dgm:pt modelId="{A1964D21-4848-40FF-8C4A-EECBAFD84909}" type="pres">
      <dgm:prSet presAssocID="{4B0B08E6-891E-4246-8E4D-42C8A8DFE144}" presName="Parent1" presStyleLbl="node1" presStyleIdx="0" presStyleCnt="6">
        <dgm:presLayoutVars>
          <dgm:chMax val="1"/>
          <dgm:chPref val="1"/>
          <dgm:bulletEnabled val="1"/>
        </dgm:presLayoutVars>
      </dgm:prSet>
      <dgm:spPr/>
    </dgm:pt>
    <dgm:pt modelId="{8B720DA1-E59F-4BF3-9BB1-3B48A947A919}" type="pres">
      <dgm:prSet presAssocID="{4B0B08E6-891E-4246-8E4D-42C8A8DFE144}" presName="Childtext1" presStyleLbl="revTx" presStyleIdx="0" presStyleCnt="3" custLinFactX="-83963" custLinFactNeighborX="-100000" custLinFactNeighborY="9468">
        <dgm:presLayoutVars>
          <dgm:chMax val="0"/>
          <dgm:chPref val="0"/>
          <dgm:bulletEnabled val="1"/>
        </dgm:presLayoutVars>
      </dgm:prSet>
      <dgm:spPr/>
    </dgm:pt>
    <dgm:pt modelId="{093DBC30-88A5-49EA-85BD-379960240CDD}" type="pres">
      <dgm:prSet presAssocID="{4B0B08E6-891E-4246-8E4D-42C8A8DFE144}" presName="BalanceSpacing" presStyleCnt="0"/>
      <dgm:spPr/>
    </dgm:pt>
    <dgm:pt modelId="{9C203829-0B92-4B96-B001-120657E51F50}" type="pres">
      <dgm:prSet presAssocID="{4B0B08E6-891E-4246-8E4D-42C8A8DFE144}" presName="BalanceSpacing1" presStyleCnt="0"/>
      <dgm:spPr/>
    </dgm:pt>
    <dgm:pt modelId="{12A54E13-1683-47E9-B262-3A51A0C44956}" type="pres">
      <dgm:prSet presAssocID="{05E67DCF-EB6D-4C09-B91E-31A812FEE840}" presName="Accent1Text" presStyleLbl="node1" presStyleIdx="1" presStyleCnt="6"/>
      <dgm:spPr/>
    </dgm:pt>
    <dgm:pt modelId="{BE3FA7D8-4CBB-4893-870B-D0B7B4602D7C}" type="pres">
      <dgm:prSet presAssocID="{05E67DCF-EB6D-4C09-B91E-31A812FEE840}" presName="spaceBetweenRectangles" presStyleCnt="0"/>
      <dgm:spPr/>
    </dgm:pt>
    <dgm:pt modelId="{17392DAC-3FE2-40F8-89E1-BB81D4938C67}" type="pres">
      <dgm:prSet presAssocID="{4CEC1AD8-803F-4125-93D0-E4073C8C8B7E}" presName="composite" presStyleCnt="0"/>
      <dgm:spPr/>
    </dgm:pt>
    <dgm:pt modelId="{718F2899-24A6-496B-AABA-1267F91F9EF2}" type="pres">
      <dgm:prSet presAssocID="{4CEC1AD8-803F-4125-93D0-E4073C8C8B7E}" presName="Parent1" presStyleLbl="node1" presStyleIdx="2" presStyleCnt="6">
        <dgm:presLayoutVars>
          <dgm:chMax val="1"/>
          <dgm:chPref val="1"/>
          <dgm:bulletEnabled val="1"/>
        </dgm:presLayoutVars>
      </dgm:prSet>
      <dgm:spPr/>
    </dgm:pt>
    <dgm:pt modelId="{5C0B393C-5C44-4A68-8AE9-70C451E1BE55}" type="pres">
      <dgm:prSet presAssocID="{4CEC1AD8-803F-4125-93D0-E4073C8C8B7E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885948BA-576C-4600-A432-48A544E0B12B}" type="pres">
      <dgm:prSet presAssocID="{4CEC1AD8-803F-4125-93D0-E4073C8C8B7E}" presName="BalanceSpacing" presStyleCnt="0"/>
      <dgm:spPr/>
    </dgm:pt>
    <dgm:pt modelId="{4102F840-E434-4252-AEE7-AB0BA7D7C649}" type="pres">
      <dgm:prSet presAssocID="{4CEC1AD8-803F-4125-93D0-E4073C8C8B7E}" presName="BalanceSpacing1" presStyleCnt="0"/>
      <dgm:spPr/>
    </dgm:pt>
    <dgm:pt modelId="{9ADE460C-9F99-4B4B-BB19-853EA64F82CA}" type="pres">
      <dgm:prSet presAssocID="{390EE2A4-0FCA-4DB2-B782-AAFA5523BB35}" presName="Accent1Text" presStyleLbl="node1" presStyleIdx="3" presStyleCnt="6" custLinFactNeighborX="-3259" custLinFactNeighborY="0"/>
      <dgm:spPr/>
    </dgm:pt>
    <dgm:pt modelId="{EAE2ED99-7513-4A7D-AB2F-E526AD12677A}" type="pres">
      <dgm:prSet presAssocID="{390EE2A4-0FCA-4DB2-B782-AAFA5523BB35}" presName="spaceBetweenRectangles" presStyleCnt="0"/>
      <dgm:spPr/>
    </dgm:pt>
    <dgm:pt modelId="{7476AE23-59D4-48B6-9E71-D92DC6136E9E}" type="pres">
      <dgm:prSet presAssocID="{36B27CD4-E9BD-43C1-B4EF-0D9FF8CE2BFB}" presName="composite" presStyleCnt="0"/>
      <dgm:spPr/>
    </dgm:pt>
    <dgm:pt modelId="{D8B48771-E2DB-4BA0-80B8-6E570AE47C4C}" type="pres">
      <dgm:prSet presAssocID="{36B27CD4-E9BD-43C1-B4EF-0D9FF8CE2BFB}" presName="Parent1" presStyleLbl="node1" presStyleIdx="4" presStyleCnt="6">
        <dgm:presLayoutVars>
          <dgm:chMax val="1"/>
          <dgm:chPref val="1"/>
          <dgm:bulletEnabled val="1"/>
        </dgm:presLayoutVars>
      </dgm:prSet>
      <dgm:spPr/>
    </dgm:pt>
    <dgm:pt modelId="{E945E019-3038-45E5-8E5A-FDD8AC747D64}" type="pres">
      <dgm:prSet presAssocID="{36B27CD4-E9BD-43C1-B4EF-0D9FF8CE2BFB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</dgm:pt>
    <dgm:pt modelId="{AC29E519-DF26-4606-B539-6490098AB73F}" type="pres">
      <dgm:prSet presAssocID="{36B27CD4-E9BD-43C1-B4EF-0D9FF8CE2BFB}" presName="BalanceSpacing" presStyleCnt="0"/>
      <dgm:spPr/>
    </dgm:pt>
    <dgm:pt modelId="{CCE60B84-1F77-4A06-B98C-27FA7332D093}" type="pres">
      <dgm:prSet presAssocID="{36B27CD4-E9BD-43C1-B4EF-0D9FF8CE2BFB}" presName="BalanceSpacing1" presStyleCnt="0"/>
      <dgm:spPr/>
    </dgm:pt>
    <dgm:pt modelId="{B23FB64D-BE4A-45F8-B5EE-010067DFE841}" type="pres">
      <dgm:prSet presAssocID="{EF1414A1-D8DE-4A0F-A330-4606CE12931C}" presName="Accent1Text" presStyleLbl="node1" presStyleIdx="5" presStyleCnt="6"/>
      <dgm:spPr/>
    </dgm:pt>
  </dgm:ptLst>
  <dgm:cxnLst>
    <dgm:cxn modelId="{87F19B00-D847-499D-BD53-A6940F6A28F0}" type="presOf" srcId="{4B0B08E6-891E-4246-8E4D-42C8A8DFE144}" destId="{A1964D21-4848-40FF-8C4A-EECBAFD84909}" srcOrd="0" destOrd="0" presId="urn:microsoft.com/office/officeart/2008/layout/AlternatingHexagons"/>
    <dgm:cxn modelId="{7951C81A-B341-4AEB-A78D-066D36D8441D}" type="presOf" srcId="{1E3BDD8F-76C3-466A-8739-D1A0A3A02C18}" destId="{B9FA1973-28C0-40C2-8531-BBC3646A59B1}" srcOrd="0" destOrd="0" presId="urn:microsoft.com/office/officeart/2008/layout/AlternatingHexagons"/>
    <dgm:cxn modelId="{653EB536-28A5-4968-AF2A-5F22780FEF86}" srcId="{1E3BDD8F-76C3-466A-8739-D1A0A3A02C18}" destId="{36B27CD4-E9BD-43C1-B4EF-0D9FF8CE2BFB}" srcOrd="2" destOrd="0" parTransId="{62A1DA2C-41E9-446A-82A2-9C9FC5959F7C}" sibTransId="{EF1414A1-D8DE-4A0F-A330-4606CE12931C}"/>
    <dgm:cxn modelId="{F1ABB16F-81C3-4C0B-86F5-9737DE13EA6E}" type="presOf" srcId="{36B27CD4-E9BD-43C1-B4EF-0D9FF8CE2BFB}" destId="{D8B48771-E2DB-4BA0-80B8-6E570AE47C4C}" srcOrd="0" destOrd="0" presId="urn:microsoft.com/office/officeart/2008/layout/AlternatingHexagons"/>
    <dgm:cxn modelId="{CBEEE854-9A49-477A-AEF1-15DCB41E3FDB}" srcId="{1E3BDD8F-76C3-466A-8739-D1A0A3A02C18}" destId="{4B0B08E6-891E-4246-8E4D-42C8A8DFE144}" srcOrd="0" destOrd="0" parTransId="{1199C752-40B7-4F2E-BB9D-C4D5494916CE}" sibTransId="{05E67DCF-EB6D-4C09-B91E-31A812FEE840}"/>
    <dgm:cxn modelId="{52D908A0-A3BE-45F3-A8EF-D822D1305A91}" type="presOf" srcId="{390EE2A4-0FCA-4DB2-B782-AAFA5523BB35}" destId="{9ADE460C-9F99-4B4B-BB19-853EA64F82CA}" srcOrd="0" destOrd="0" presId="urn:microsoft.com/office/officeart/2008/layout/AlternatingHexagons"/>
    <dgm:cxn modelId="{2C8AA4C4-0935-440E-A8E7-753325E67BBE}" type="presOf" srcId="{05E67DCF-EB6D-4C09-B91E-31A812FEE840}" destId="{12A54E13-1683-47E9-B262-3A51A0C44956}" srcOrd="0" destOrd="0" presId="urn:microsoft.com/office/officeart/2008/layout/AlternatingHexagons"/>
    <dgm:cxn modelId="{54C5AFC7-AF3E-4CA8-B5F0-D5D818F5A713}" type="presOf" srcId="{EF1414A1-D8DE-4A0F-A330-4606CE12931C}" destId="{B23FB64D-BE4A-45F8-B5EE-010067DFE841}" srcOrd="0" destOrd="0" presId="urn:microsoft.com/office/officeart/2008/layout/AlternatingHexagons"/>
    <dgm:cxn modelId="{B689FACD-9E53-4A94-8D9A-9AC52611F9A6}" srcId="{1E3BDD8F-76C3-466A-8739-D1A0A3A02C18}" destId="{4CEC1AD8-803F-4125-93D0-E4073C8C8B7E}" srcOrd="1" destOrd="0" parTransId="{98F16293-3224-4047-A348-FA20788B3EBC}" sibTransId="{390EE2A4-0FCA-4DB2-B782-AAFA5523BB35}"/>
    <dgm:cxn modelId="{BB1D8AE0-1E66-4661-82A0-2A5828870E11}" type="presOf" srcId="{4CEC1AD8-803F-4125-93D0-E4073C8C8B7E}" destId="{718F2899-24A6-496B-AABA-1267F91F9EF2}" srcOrd="0" destOrd="0" presId="urn:microsoft.com/office/officeart/2008/layout/AlternatingHexagons"/>
    <dgm:cxn modelId="{83B17F7F-02C3-4EF8-B4E4-9FD451373D92}" type="presParOf" srcId="{B9FA1973-28C0-40C2-8531-BBC3646A59B1}" destId="{0783D5AD-1484-41A1-900F-AA249B3B45B5}" srcOrd="0" destOrd="0" presId="urn:microsoft.com/office/officeart/2008/layout/AlternatingHexagons"/>
    <dgm:cxn modelId="{538CA774-1200-4A54-A844-647EB4659A78}" type="presParOf" srcId="{0783D5AD-1484-41A1-900F-AA249B3B45B5}" destId="{A1964D21-4848-40FF-8C4A-EECBAFD84909}" srcOrd="0" destOrd="0" presId="urn:microsoft.com/office/officeart/2008/layout/AlternatingHexagons"/>
    <dgm:cxn modelId="{BA1DAE78-86FB-4A83-AB60-ABB37DF3A0FA}" type="presParOf" srcId="{0783D5AD-1484-41A1-900F-AA249B3B45B5}" destId="{8B720DA1-E59F-4BF3-9BB1-3B48A947A919}" srcOrd="1" destOrd="0" presId="urn:microsoft.com/office/officeart/2008/layout/AlternatingHexagons"/>
    <dgm:cxn modelId="{1E0369F1-FF4A-48E4-959C-90D0C9969B07}" type="presParOf" srcId="{0783D5AD-1484-41A1-900F-AA249B3B45B5}" destId="{093DBC30-88A5-49EA-85BD-379960240CDD}" srcOrd="2" destOrd="0" presId="urn:microsoft.com/office/officeart/2008/layout/AlternatingHexagons"/>
    <dgm:cxn modelId="{308D281C-4990-4079-8ED4-831A0FC61925}" type="presParOf" srcId="{0783D5AD-1484-41A1-900F-AA249B3B45B5}" destId="{9C203829-0B92-4B96-B001-120657E51F50}" srcOrd="3" destOrd="0" presId="urn:microsoft.com/office/officeart/2008/layout/AlternatingHexagons"/>
    <dgm:cxn modelId="{3006ABE5-1C2D-4197-B01A-F5F3613662D6}" type="presParOf" srcId="{0783D5AD-1484-41A1-900F-AA249B3B45B5}" destId="{12A54E13-1683-47E9-B262-3A51A0C44956}" srcOrd="4" destOrd="0" presId="urn:microsoft.com/office/officeart/2008/layout/AlternatingHexagons"/>
    <dgm:cxn modelId="{6F3A5100-12C9-4DDB-B9CA-8CD5D92F906C}" type="presParOf" srcId="{B9FA1973-28C0-40C2-8531-BBC3646A59B1}" destId="{BE3FA7D8-4CBB-4893-870B-D0B7B4602D7C}" srcOrd="1" destOrd="0" presId="urn:microsoft.com/office/officeart/2008/layout/AlternatingHexagons"/>
    <dgm:cxn modelId="{CA6B3148-ED94-4CFC-9542-A921514EE8D6}" type="presParOf" srcId="{B9FA1973-28C0-40C2-8531-BBC3646A59B1}" destId="{17392DAC-3FE2-40F8-89E1-BB81D4938C67}" srcOrd="2" destOrd="0" presId="urn:microsoft.com/office/officeart/2008/layout/AlternatingHexagons"/>
    <dgm:cxn modelId="{FE8F895A-923E-48B0-A36A-D8E193A159A8}" type="presParOf" srcId="{17392DAC-3FE2-40F8-89E1-BB81D4938C67}" destId="{718F2899-24A6-496B-AABA-1267F91F9EF2}" srcOrd="0" destOrd="0" presId="urn:microsoft.com/office/officeart/2008/layout/AlternatingHexagons"/>
    <dgm:cxn modelId="{C557A3BD-3DC7-4360-AC41-5661AD015E4E}" type="presParOf" srcId="{17392DAC-3FE2-40F8-89E1-BB81D4938C67}" destId="{5C0B393C-5C44-4A68-8AE9-70C451E1BE55}" srcOrd="1" destOrd="0" presId="urn:microsoft.com/office/officeart/2008/layout/AlternatingHexagons"/>
    <dgm:cxn modelId="{06D3B677-B0F5-4A6A-9BD0-9B153D17E119}" type="presParOf" srcId="{17392DAC-3FE2-40F8-89E1-BB81D4938C67}" destId="{885948BA-576C-4600-A432-48A544E0B12B}" srcOrd="2" destOrd="0" presId="urn:microsoft.com/office/officeart/2008/layout/AlternatingHexagons"/>
    <dgm:cxn modelId="{FDD9A8D0-D61D-46CB-95FA-DCF9E2DEF2DD}" type="presParOf" srcId="{17392DAC-3FE2-40F8-89E1-BB81D4938C67}" destId="{4102F840-E434-4252-AEE7-AB0BA7D7C649}" srcOrd="3" destOrd="0" presId="urn:microsoft.com/office/officeart/2008/layout/AlternatingHexagons"/>
    <dgm:cxn modelId="{25F180D5-523A-403B-9157-2D3FDEEA00D8}" type="presParOf" srcId="{17392DAC-3FE2-40F8-89E1-BB81D4938C67}" destId="{9ADE460C-9F99-4B4B-BB19-853EA64F82CA}" srcOrd="4" destOrd="0" presId="urn:microsoft.com/office/officeart/2008/layout/AlternatingHexagons"/>
    <dgm:cxn modelId="{5446254B-8F95-4454-9EF0-28205C1ECF9F}" type="presParOf" srcId="{B9FA1973-28C0-40C2-8531-BBC3646A59B1}" destId="{EAE2ED99-7513-4A7D-AB2F-E526AD12677A}" srcOrd="3" destOrd="0" presId="urn:microsoft.com/office/officeart/2008/layout/AlternatingHexagons"/>
    <dgm:cxn modelId="{6676D43C-334A-477F-ADB4-6ED42C6130DB}" type="presParOf" srcId="{B9FA1973-28C0-40C2-8531-BBC3646A59B1}" destId="{7476AE23-59D4-48B6-9E71-D92DC6136E9E}" srcOrd="4" destOrd="0" presId="urn:microsoft.com/office/officeart/2008/layout/AlternatingHexagons"/>
    <dgm:cxn modelId="{5C050FAA-FC21-455F-BEC9-D717DBB2C46F}" type="presParOf" srcId="{7476AE23-59D4-48B6-9E71-D92DC6136E9E}" destId="{D8B48771-E2DB-4BA0-80B8-6E570AE47C4C}" srcOrd="0" destOrd="0" presId="urn:microsoft.com/office/officeart/2008/layout/AlternatingHexagons"/>
    <dgm:cxn modelId="{2A99E217-AF52-4F96-AA6C-E8003F936837}" type="presParOf" srcId="{7476AE23-59D4-48B6-9E71-D92DC6136E9E}" destId="{E945E019-3038-45E5-8E5A-FDD8AC747D64}" srcOrd="1" destOrd="0" presId="urn:microsoft.com/office/officeart/2008/layout/AlternatingHexagons"/>
    <dgm:cxn modelId="{CCA37A67-2E8B-430F-9521-AFFAFB98ED02}" type="presParOf" srcId="{7476AE23-59D4-48B6-9E71-D92DC6136E9E}" destId="{AC29E519-DF26-4606-B539-6490098AB73F}" srcOrd="2" destOrd="0" presId="urn:microsoft.com/office/officeart/2008/layout/AlternatingHexagons"/>
    <dgm:cxn modelId="{1159813C-82C1-4531-A765-043B843B99DB}" type="presParOf" srcId="{7476AE23-59D4-48B6-9E71-D92DC6136E9E}" destId="{CCE60B84-1F77-4A06-B98C-27FA7332D093}" srcOrd="3" destOrd="0" presId="urn:microsoft.com/office/officeart/2008/layout/AlternatingHexagons"/>
    <dgm:cxn modelId="{1352727C-BAF6-448D-B44F-388ED77625CA}" type="presParOf" srcId="{7476AE23-59D4-48B6-9E71-D92DC6136E9E}" destId="{B23FB64D-BE4A-45F8-B5EE-010067DFE841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E56B124-41B7-4138-AA0C-F87E1A5E7A8B}" type="doc">
      <dgm:prSet loTypeId="urn:microsoft.com/office/officeart/2005/8/layout/default" loCatId="list" qsTypeId="urn:microsoft.com/office/officeart/2005/8/quickstyle/simple1" qsCatId="simple" csTypeId="urn:microsoft.com/office/officeart/2005/8/colors/accent1_5" csCatId="accent1" phldr="1"/>
      <dgm:spPr/>
      <dgm:t>
        <a:bodyPr/>
        <a:lstStyle/>
        <a:p>
          <a:endParaRPr lang="es-CL"/>
        </a:p>
      </dgm:t>
    </dgm:pt>
    <dgm:pt modelId="{1B7647B0-C25B-4E90-B63D-5DFFAEA9D6B7}">
      <dgm:prSet phldrT="[Texto]" custT="1"/>
      <dgm:spPr>
        <a:solidFill>
          <a:schemeClr val="accent5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s-CL" sz="1800" dirty="0">
              <a:solidFill>
                <a:schemeClr val="tx1"/>
              </a:solidFill>
              <a:latin typeface="+mn-lt"/>
              <a:cs typeface="Segoe UI" panose="020B0502040204020203" pitchFamily="34" charset="0"/>
            </a:rPr>
            <a:t>Nuevas formas de violencia</a:t>
          </a:r>
        </a:p>
      </dgm:t>
    </dgm:pt>
    <dgm:pt modelId="{75135E4A-5E05-4EB3-BB10-0FDF5DD92956}" type="parTrans" cxnId="{86C2C643-E75C-4B09-8C16-5FB0FA36404F}">
      <dgm:prSet/>
      <dgm:spPr/>
      <dgm:t>
        <a:bodyPr/>
        <a:lstStyle/>
        <a:p>
          <a:endParaRPr lang="es-CL"/>
        </a:p>
      </dgm:t>
    </dgm:pt>
    <dgm:pt modelId="{7A2B2D33-718F-4B46-8C8C-E523C19FAF9C}" type="sibTrans" cxnId="{86C2C643-E75C-4B09-8C16-5FB0FA36404F}">
      <dgm:prSet/>
      <dgm:spPr/>
      <dgm:t>
        <a:bodyPr/>
        <a:lstStyle/>
        <a:p>
          <a:endParaRPr lang="es-CL"/>
        </a:p>
      </dgm:t>
    </dgm:pt>
    <dgm:pt modelId="{1C6889BE-2E61-4DEB-AE6B-56D5936E85D8}">
      <dgm:prSet phldrT="[Texto]" custT="1"/>
      <dgm:spPr>
        <a:solidFill>
          <a:schemeClr val="accent1">
            <a:lumMod val="40000"/>
            <a:lumOff val="60000"/>
            <a:alpha val="83333"/>
          </a:schemeClr>
        </a:solidFill>
      </dgm:spPr>
      <dgm:t>
        <a:bodyPr/>
        <a:lstStyle/>
        <a:p>
          <a:r>
            <a:rPr lang="es-CL" sz="1800" dirty="0">
              <a:solidFill>
                <a:schemeClr val="tx1"/>
              </a:solidFill>
              <a:latin typeface="+mn-lt"/>
              <a:cs typeface="Segoe UI" panose="020B0502040204020203" pitchFamily="34" charset="0"/>
            </a:rPr>
            <a:t>Común, diversa e intensa. </a:t>
          </a:r>
        </a:p>
      </dgm:t>
    </dgm:pt>
    <dgm:pt modelId="{6E4E51CC-BEAA-4006-AF82-16AAD14EA56C}" type="parTrans" cxnId="{5E4FD0D1-23C2-45C8-B390-EACDBBA93D89}">
      <dgm:prSet/>
      <dgm:spPr/>
      <dgm:t>
        <a:bodyPr/>
        <a:lstStyle/>
        <a:p>
          <a:endParaRPr lang="es-CL"/>
        </a:p>
      </dgm:t>
    </dgm:pt>
    <dgm:pt modelId="{9D67AA3B-8FDF-4182-BF7A-6D95D6C2AE57}" type="sibTrans" cxnId="{5E4FD0D1-23C2-45C8-B390-EACDBBA93D89}">
      <dgm:prSet/>
      <dgm:spPr/>
      <dgm:t>
        <a:bodyPr/>
        <a:lstStyle/>
        <a:p>
          <a:endParaRPr lang="es-CL"/>
        </a:p>
      </dgm:t>
    </dgm:pt>
    <dgm:pt modelId="{E72E7C0C-021E-45B4-A890-C1B42D59CDC4}">
      <dgm:prSet phldrT="[Texto]" custT="1"/>
      <dgm:spPr>
        <a:solidFill>
          <a:schemeClr val="accent1">
            <a:lumMod val="60000"/>
            <a:lumOff val="40000"/>
            <a:alpha val="76667"/>
          </a:schemeClr>
        </a:solidFill>
      </dgm:spPr>
      <dgm:t>
        <a:bodyPr/>
        <a:lstStyle/>
        <a:p>
          <a:r>
            <a:rPr lang="es-CL" sz="1800" dirty="0">
              <a:solidFill>
                <a:schemeClr val="tx1"/>
              </a:solidFill>
              <a:latin typeface="+mn-lt"/>
              <a:cs typeface="Segoe UI" panose="020B0502040204020203" pitchFamily="34" charset="0"/>
            </a:rPr>
            <a:t>Invisible para adultos. </a:t>
          </a:r>
        </a:p>
      </dgm:t>
    </dgm:pt>
    <dgm:pt modelId="{F76A4271-6F03-441B-B862-A89824C691F9}" type="parTrans" cxnId="{9B2BFFE3-E7E7-4822-835F-E1044E927880}">
      <dgm:prSet/>
      <dgm:spPr/>
      <dgm:t>
        <a:bodyPr/>
        <a:lstStyle/>
        <a:p>
          <a:endParaRPr lang="es-CL"/>
        </a:p>
      </dgm:t>
    </dgm:pt>
    <dgm:pt modelId="{ACEABF3D-2383-4BC4-894D-BDA2A25319DA}" type="sibTrans" cxnId="{9B2BFFE3-E7E7-4822-835F-E1044E927880}">
      <dgm:prSet/>
      <dgm:spPr/>
      <dgm:t>
        <a:bodyPr/>
        <a:lstStyle/>
        <a:p>
          <a:endParaRPr lang="es-CL"/>
        </a:p>
      </dgm:t>
    </dgm:pt>
    <dgm:pt modelId="{382796D5-9BAD-4616-870F-0E6A4C9B4AE9}">
      <dgm:prSet phldrT="[Texto]" custT="1"/>
      <dgm:spPr>
        <a:solidFill>
          <a:schemeClr val="accent1">
            <a:lumMod val="75000"/>
            <a:alpha val="70000"/>
          </a:schemeClr>
        </a:solidFill>
      </dgm:spPr>
      <dgm:t>
        <a:bodyPr/>
        <a:lstStyle/>
        <a:p>
          <a:r>
            <a:rPr lang="es-CL" sz="1800" dirty="0">
              <a:latin typeface="+mn-lt"/>
              <a:cs typeface="Segoe UI" panose="020B0502040204020203" pitchFamily="34" charset="0"/>
            </a:rPr>
            <a:t>Aumenta en un 15% desde 2018 a 2022</a:t>
          </a:r>
        </a:p>
      </dgm:t>
    </dgm:pt>
    <dgm:pt modelId="{44C83A34-805F-4DB1-AAC3-7059A7C60014}" type="parTrans" cxnId="{455ECF8C-A5BA-4FD8-BFAB-2C47F5125409}">
      <dgm:prSet/>
      <dgm:spPr/>
      <dgm:t>
        <a:bodyPr/>
        <a:lstStyle/>
        <a:p>
          <a:endParaRPr lang="es-CL"/>
        </a:p>
      </dgm:t>
    </dgm:pt>
    <dgm:pt modelId="{259866A3-1F30-4357-9B42-913D3E6A2731}" type="sibTrans" cxnId="{455ECF8C-A5BA-4FD8-BFAB-2C47F5125409}">
      <dgm:prSet/>
      <dgm:spPr/>
      <dgm:t>
        <a:bodyPr/>
        <a:lstStyle/>
        <a:p>
          <a:endParaRPr lang="es-CL"/>
        </a:p>
      </dgm:t>
    </dgm:pt>
    <dgm:pt modelId="{2D797E5E-1FDB-4A9E-9923-180E3E2E4228}">
      <dgm:prSet phldrT="[Texto]" custT="1"/>
      <dgm:spPr>
        <a:solidFill>
          <a:srgbClr val="6F8BC9"/>
        </a:solidFill>
      </dgm:spPr>
      <dgm:t>
        <a:bodyPr/>
        <a:lstStyle/>
        <a:p>
          <a:r>
            <a:rPr lang="es-CL" sz="1800" dirty="0">
              <a:latin typeface="+mn-lt"/>
              <a:cs typeface="Segoe UI" panose="020B0502040204020203" pitchFamily="34" charset="0"/>
            </a:rPr>
            <a:t>Tiende a volver a ocurrir (50%)</a:t>
          </a:r>
        </a:p>
      </dgm:t>
    </dgm:pt>
    <dgm:pt modelId="{08EBEC28-981E-497B-B979-C237FDAF04D3}" type="parTrans" cxnId="{AF948304-A8DF-4A71-B96F-124BBA75A797}">
      <dgm:prSet/>
      <dgm:spPr/>
      <dgm:t>
        <a:bodyPr/>
        <a:lstStyle/>
        <a:p>
          <a:endParaRPr lang="es-CL"/>
        </a:p>
      </dgm:t>
    </dgm:pt>
    <dgm:pt modelId="{3C273387-B747-49C5-96C7-F078BF54CFD4}" type="sibTrans" cxnId="{AF948304-A8DF-4A71-B96F-124BBA75A797}">
      <dgm:prSet/>
      <dgm:spPr/>
      <dgm:t>
        <a:bodyPr/>
        <a:lstStyle/>
        <a:p>
          <a:endParaRPr lang="es-CL"/>
        </a:p>
      </dgm:t>
    </dgm:pt>
    <dgm:pt modelId="{F2309B5E-C3B3-45FB-9141-86619DBFF886}">
      <dgm:prSet phldrT="[Texto]" custT="1"/>
      <dgm:spPr>
        <a:solidFill>
          <a:srgbClr val="3F5FA7"/>
        </a:solidFill>
      </dgm:spPr>
      <dgm:t>
        <a:bodyPr/>
        <a:lstStyle/>
        <a:p>
          <a:r>
            <a:rPr lang="es-CL" sz="1800" dirty="0">
              <a:latin typeface="+mn-lt"/>
              <a:cs typeface="Segoe UI" panose="020B0502040204020203" pitchFamily="34" charset="0"/>
            </a:rPr>
            <a:t>Preguntas sexuales no consensuadas y mensajes agresivos. </a:t>
          </a:r>
        </a:p>
      </dgm:t>
    </dgm:pt>
    <dgm:pt modelId="{9A7371F1-49E9-44B6-8197-42B5A875B12D}" type="parTrans" cxnId="{95F8099F-1AE6-4E3D-8309-9D789E48221C}">
      <dgm:prSet/>
      <dgm:spPr/>
      <dgm:t>
        <a:bodyPr/>
        <a:lstStyle/>
        <a:p>
          <a:endParaRPr lang="es-CL"/>
        </a:p>
      </dgm:t>
    </dgm:pt>
    <dgm:pt modelId="{EE2D3423-4BF8-424C-A10F-7B7E424B2545}" type="sibTrans" cxnId="{95F8099F-1AE6-4E3D-8309-9D789E48221C}">
      <dgm:prSet/>
      <dgm:spPr/>
      <dgm:t>
        <a:bodyPr/>
        <a:lstStyle/>
        <a:p>
          <a:endParaRPr lang="es-CL"/>
        </a:p>
      </dgm:t>
    </dgm:pt>
    <dgm:pt modelId="{ACD5F834-8854-45BF-BB9E-767423B4C249}">
      <dgm:prSet phldrT="[Texto]" custT="1"/>
      <dgm:spPr>
        <a:solidFill>
          <a:srgbClr val="001132">
            <a:alpha val="50000"/>
          </a:srgbClr>
        </a:solidFill>
      </dgm:spPr>
      <dgm:t>
        <a:bodyPr/>
        <a:lstStyle/>
        <a:p>
          <a:r>
            <a:rPr lang="es-CL" sz="1800" dirty="0">
              <a:latin typeface="+mn-lt"/>
              <a:cs typeface="Segoe UI" panose="020B0502040204020203" pitchFamily="34" charset="0"/>
            </a:rPr>
            <a:t>44% de las niñas declara haber vivido acoso digital (INJUV, 2023)</a:t>
          </a:r>
        </a:p>
      </dgm:t>
    </dgm:pt>
    <dgm:pt modelId="{4F51150C-930E-40E4-A192-5BBBAB76FD75}" type="parTrans" cxnId="{EB58CD71-2416-414B-960D-9B1A86A5BEE4}">
      <dgm:prSet/>
      <dgm:spPr/>
      <dgm:t>
        <a:bodyPr/>
        <a:lstStyle/>
        <a:p>
          <a:endParaRPr lang="es-CL"/>
        </a:p>
      </dgm:t>
    </dgm:pt>
    <dgm:pt modelId="{3D7715D8-3E38-4933-A286-6D7CDAF3D8DE}" type="sibTrans" cxnId="{EB58CD71-2416-414B-960D-9B1A86A5BEE4}">
      <dgm:prSet/>
      <dgm:spPr/>
      <dgm:t>
        <a:bodyPr/>
        <a:lstStyle/>
        <a:p>
          <a:endParaRPr lang="es-CL"/>
        </a:p>
      </dgm:t>
    </dgm:pt>
    <dgm:pt modelId="{0A949BAC-B538-43A9-96C2-5BE8FEDBB205}" type="pres">
      <dgm:prSet presAssocID="{0E56B124-41B7-4138-AA0C-F87E1A5E7A8B}" presName="diagram" presStyleCnt="0">
        <dgm:presLayoutVars>
          <dgm:dir/>
          <dgm:resizeHandles val="exact"/>
        </dgm:presLayoutVars>
      </dgm:prSet>
      <dgm:spPr/>
    </dgm:pt>
    <dgm:pt modelId="{4BB4E5F8-F9BC-4013-9523-0F8B00780DEB}" type="pres">
      <dgm:prSet presAssocID="{1B7647B0-C25B-4E90-B63D-5DFFAEA9D6B7}" presName="node" presStyleLbl="node1" presStyleIdx="0" presStyleCnt="7">
        <dgm:presLayoutVars>
          <dgm:bulletEnabled val="1"/>
        </dgm:presLayoutVars>
      </dgm:prSet>
      <dgm:spPr/>
    </dgm:pt>
    <dgm:pt modelId="{81E4AE21-AD7E-4C07-9B90-21ADB20BFAEF}" type="pres">
      <dgm:prSet presAssocID="{7A2B2D33-718F-4B46-8C8C-E523C19FAF9C}" presName="sibTrans" presStyleCnt="0"/>
      <dgm:spPr/>
    </dgm:pt>
    <dgm:pt modelId="{5C1CB2AB-BD96-4287-BD1F-0E411A7C5FDC}" type="pres">
      <dgm:prSet presAssocID="{1C6889BE-2E61-4DEB-AE6B-56D5936E85D8}" presName="node" presStyleLbl="node1" presStyleIdx="1" presStyleCnt="7">
        <dgm:presLayoutVars>
          <dgm:bulletEnabled val="1"/>
        </dgm:presLayoutVars>
      </dgm:prSet>
      <dgm:spPr/>
    </dgm:pt>
    <dgm:pt modelId="{557D646E-193F-4773-9DB8-AFC721DC1004}" type="pres">
      <dgm:prSet presAssocID="{9D67AA3B-8FDF-4182-BF7A-6D95D6C2AE57}" presName="sibTrans" presStyleCnt="0"/>
      <dgm:spPr/>
    </dgm:pt>
    <dgm:pt modelId="{6DF57727-B9A7-4E17-99DE-F8E6CA365E91}" type="pres">
      <dgm:prSet presAssocID="{E72E7C0C-021E-45B4-A890-C1B42D59CDC4}" presName="node" presStyleLbl="node1" presStyleIdx="2" presStyleCnt="7">
        <dgm:presLayoutVars>
          <dgm:bulletEnabled val="1"/>
        </dgm:presLayoutVars>
      </dgm:prSet>
      <dgm:spPr/>
    </dgm:pt>
    <dgm:pt modelId="{76CE8C80-F88E-4A94-9791-F18E151CED81}" type="pres">
      <dgm:prSet presAssocID="{ACEABF3D-2383-4BC4-894D-BDA2A25319DA}" presName="sibTrans" presStyleCnt="0"/>
      <dgm:spPr/>
    </dgm:pt>
    <dgm:pt modelId="{4434CF27-05A6-454D-B9BD-E797AB07171B}" type="pres">
      <dgm:prSet presAssocID="{382796D5-9BAD-4616-870F-0E6A4C9B4AE9}" presName="node" presStyleLbl="node1" presStyleIdx="3" presStyleCnt="7">
        <dgm:presLayoutVars>
          <dgm:bulletEnabled val="1"/>
        </dgm:presLayoutVars>
      </dgm:prSet>
      <dgm:spPr/>
    </dgm:pt>
    <dgm:pt modelId="{6E1A97DD-33AB-411B-857C-B346FB1F9F56}" type="pres">
      <dgm:prSet presAssocID="{259866A3-1F30-4357-9B42-913D3E6A2731}" presName="sibTrans" presStyleCnt="0"/>
      <dgm:spPr/>
    </dgm:pt>
    <dgm:pt modelId="{269640E6-0EAE-47D6-97E8-7446ADD5B561}" type="pres">
      <dgm:prSet presAssocID="{2D797E5E-1FDB-4A9E-9923-180E3E2E4228}" presName="node" presStyleLbl="node1" presStyleIdx="4" presStyleCnt="7">
        <dgm:presLayoutVars>
          <dgm:bulletEnabled val="1"/>
        </dgm:presLayoutVars>
      </dgm:prSet>
      <dgm:spPr/>
    </dgm:pt>
    <dgm:pt modelId="{7C376659-4313-4D49-8265-342B5E48EA37}" type="pres">
      <dgm:prSet presAssocID="{3C273387-B747-49C5-96C7-F078BF54CFD4}" presName="sibTrans" presStyleCnt="0"/>
      <dgm:spPr/>
    </dgm:pt>
    <dgm:pt modelId="{A11B8B83-79FE-4A56-AB0C-7A9A945A84DA}" type="pres">
      <dgm:prSet presAssocID="{F2309B5E-C3B3-45FB-9141-86619DBFF886}" presName="node" presStyleLbl="node1" presStyleIdx="5" presStyleCnt="7">
        <dgm:presLayoutVars>
          <dgm:bulletEnabled val="1"/>
        </dgm:presLayoutVars>
      </dgm:prSet>
      <dgm:spPr/>
    </dgm:pt>
    <dgm:pt modelId="{E4BE1656-B9C0-4F99-9645-AE1E85B23678}" type="pres">
      <dgm:prSet presAssocID="{EE2D3423-4BF8-424C-A10F-7B7E424B2545}" presName="sibTrans" presStyleCnt="0"/>
      <dgm:spPr/>
    </dgm:pt>
    <dgm:pt modelId="{D25BC627-9221-4958-8D59-3FAB4C668D7F}" type="pres">
      <dgm:prSet presAssocID="{ACD5F834-8854-45BF-BB9E-767423B4C249}" presName="node" presStyleLbl="node1" presStyleIdx="6" presStyleCnt="7">
        <dgm:presLayoutVars>
          <dgm:bulletEnabled val="1"/>
        </dgm:presLayoutVars>
      </dgm:prSet>
      <dgm:spPr/>
    </dgm:pt>
  </dgm:ptLst>
  <dgm:cxnLst>
    <dgm:cxn modelId="{AF948304-A8DF-4A71-B96F-124BBA75A797}" srcId="{0E56B124-41B7-4138-AA0C-F87E1A5E7A8B}" destId="{2D797E5E-1FDB-4A9E-9923-180E3E2E4228}" srcOrd="4" destOrd="0" parTransId="{08EBEC28-981E-497B-B979-C237FDAF04D3}" sibTransId="{3C273387-B747-49C5-96C7-F078BF54CFD4}"/>
    <dgm:cxn modelId="{435A2F15-7A84-42E5-AAAC-D0194386BFB4}" type="presOf" srcId="{ACD5F834-8854-45BF-BB9E-767423B4C249}" destId="{D25BC627-9221-4958-8D59-3FAB4C668D7F}" srcOrd="0" destOrd="0" presId="urn:microsoft.com/office/officeart/2005/8/layout/default"/>
    <dgm:cxn modelId="{6B2A6833-6492-4391-A82E-0863A158342E}" type="presOf" srcId="{2D797E5E-1FDB-4A9E-9923-180E3E2E4228}" destId="{269640E6-0EAE-47D6-97E8-7446ADD5B561}" srcOrd="0" destOrd="0" presId="urn:microsoft.com/office/officeart/2005/8/layout/default"/>
    <dgm:cxn modelId="{86C2C643-E75C-4B09-8C16-5FB0FA36404F}" srcId="{0E56B124-41B7-4138-AA0C-F87E1A5E7A8B}" destId="{1B7647B0-C25B-4E90-B63D-5DFFAEA9D6B7}" srcOrd="0" destOrd="0" parTransId="{75135E4A-5E05-4EB3-BB10-0FDF5DD92956}" sibTransId="{7A2B2D33-718F-4B46-8C8C-E523C19FAF9C}"/>
    <dgm:cxn modelId="{EB58CD71-2416-414B-960D-9B1A86A5BEE4}" srcId="{0E56B124-41B7-4138-AA0C-F87E1A5E7A8B}" destId="{ACD5F834-8854-45BF-BB9E-767423B4C249}" srcOrd="6" destOrd="0" parTransId="{4F51150C-930E-40E4-A192-5BBBAB76FD75}" sibTransId="{3D7715D8-3E38-4933-A286-6D7CDAF3D8DE}"/>
    <dgm:cxn modelId="{3F572153-BB5F-4708-833D-9269DE678909}" type="presOf" srcId="{382796D5-9BAD-4616-870F-0E6A4C9B4AE9}" destId="{4434CF27-05A6-454D-B9BD-E797AB07171B}" srcOrd="0" destOrd="0" presId="urn:microsoft.com/office/officeart/2005/8/layout/default"/>
    <dgm:cxn modelId="{F94E8056-E821-4722-AC5C-32E7E1C4EDF5}" type="presOf" srcId="{F2309B5E-C3B3-45FB-9141-86619DBFF886}" destId="{A11B8B83-79FE-4A56-AB0C-7A9A945A84DA}" srcOrd="0" destOrd="0" presId="urn:microsoft.com/office/officeart/2005/8/layout/default"/>
    <dgm:cxn modelId="{455ECF8C-A5BA-4FD8-BFAB-2C47F5125409}" srcId="{0E56B124-41B7-4138-AA0C-F87E1A5E7A8B}" destId="{382796D5-9BAD-4616-870F-0E6A4C9B4AE9}" srcOrd="3" destOrd="0" parTransId="{44C83A34-805F-4DB1-AAC3-7059A7C60014}" sibTransId="{259866A3-1F30-4357-9B42-913D3E6A2731}"/>
    <dgm:cxn modelId="{95F8099F-1AE6-4E3D-8309-9D789E48221C}" srcId="{0E56B124-41B7-4138-AA0C-F87E1A5E7A8B}" destId="{F2309B5E-C3B3-45FB-9141-86619DBFF886}" srcOrd="5" destOrd="0" parTransId="{9A7371F1-49E9-44B6-8197-42B5A875B12D}" sibTransId="{EE2D3423-4BF8-424C-A10F-7B7E424B2545}"/>
    <dgm:cxn modelId="{9DF4E9B5-8B62-485C-B2A2-484D317C0328}" type="presOf" srcId="{0E56B124-41B7-4138-AA0C-F87E1A5E7A8B}" destId="{0A949BAC-B538-43A9-96C2-5BE8FEDBB205}" srcOrd="0" destOrd="0" presId="urn:microsoft.com/office/officeart/2005/8/layout/default"/>
    <dgm:cxn modelId="{604FEFBB-7DB0-4172-A545-B0FF59954EA9}" type="presOf" srcId="{1B7647B0-C25B-4E90-B63D-5DFFAEA9D6B7}" destId="{4BB4E5F8-F9BC-4013-9523-0F8B00780DEB}" srcOrd="0" destOrd="0" presId="urn:microsoft.com/office/officeart/2005/8/layout/default"/>
    <dgm:cxn modelId="{011422CC-FC12-42EB-B171-A19A3DAF0C15}" type="presOf" srcId="{1C6889BE-2E61-4DEB-AE6B-56D5936E85D8}" destId="{5C1CB2AB-BD96-4287-BD1F-0E411A7C5FDC}" srcOrd="0" destOrd="0" presId="urn:microsoft.com/office/officeart/2005/8/layout/default"/>
    <dgm:cxn modelId="{716A58D0-F206-4FB9-88C1-31A08A71CCE5}" type="presOf" srcId="{E72E7C0C-021E-45B4-A890-C1B42D59CDC4}" destId="{6DF57727-B9A7-4E17-99DE-F8E6CA365E91}" srcOrd="0" destOrd="0" presId="urn:microsoft.com/office/officeart/2005/8/layout/default"/>
    <dgm:cxn modelId="{5E4FD0D1-23C2-45C8-B390-EACDBBA93D89}" srcId="{0E56B124-41B7-4138-AA0C-F87E1A5E7A8B}" destId="{1C6889BE-2E61-4DEB-AE6B-56D5936E85D8}" srcOrd="1" destOrd="0" parTransId="{6E4E51CC-BEAA-4006-AF82-16AAD14EA56C}" sibTransId="{9D67AA3B-8FDF-4182-BF7A-6D95D6C2AE57}"/>
    <dgm:cxn modelId="{9B2BFFE3-E7E7-4822-835F-E1044E927880}" srcId="{0E56B124-41B7-4138-AA0C-F87E1A5E7A8B}" destId="{E72E7C0C-021E-45B4-A890-C1B42D59CDC4}" srcOrd="2" destOrd="0" parTransId="{F76A4271-6F03-441B-B862-A89824C691F9}" sibTransId="{ACEABF3D-2383-4BC4-894D-BDA2A25319DA}"/>
    <dgm:cxn modelId="{5BD9C9D3-E1CD-4F65-82DD-8BFC62CC8ADF}" type="presParOf" srcId="{0A949BAC-B538-43A9-96C2-5BE8FEDBB205}" destId="{4BB4E5F8-F9BC-4013-9523-0F8B00780DEB}" srcOrd="0" destOrd="0" presId="urn:microsoft.com/office/officeart/2005/8/layout/default"/>
    <dgm:cxn modelId="{EA3993F8-D787-4DDC-804C-059ECB1648CF}" type="presParOf" srcId="{0A949BAC-B538-43A9-96C2-5BE8FEDBB205}" destId="{81E4AE21-AD7E-4C07-9B90-21ADB20BFAEF}" srcOrd="1" destOrd="0" presId="urn:microsoft.com/office/officeart/2005/8/layout/default"/>
    <dgm:cxn modelId="{CC81791F-F1B2-4584-AAEC-5127B52CF3E3}" type="presParOf" srcId="{0A949BAC-B538-43A9-96C2-5BE8FEDBB205}" destId="{5C1CB2AB-BD96-4287-BD1F-0E411A7C5FDC}" srcOrd="2" destOrd="0" presId="urn:microsoft.com/office/officeart/2005/8/layout/default"/>
    <dgm:cxn modelId="{898F279C-F245-4B40-B815-9B21A994F3C2}" type="presParOf" srcId="{0A949BAC-B538-43A9-96C2-5BE8FEDBB205}" destId="{557D646E-193F-4773-9DB8-AFC721DC1004}" srcOrd="3" destOrd="0" presId="urn:microsoft.com/office/officeart/2005/8/layout/default"/>
    <dgm:cxn modelId="{F571AFAB-E527-42D1-907E-7D593B8B4F5C}" type="presParOf" srcId="{0A949BAC-B538-43A9-96C2-5BE8FEDBB205}" destId="{6DF57727-B9A7-4E17-99DE-F8E6CA365E91}" srcOrd="4" destOrd="0" presId="urn:microsoft.com/office/officeart/2005/8/layout/default"/>
    <dgm:cxn modelId="{A0573AE9-03BD-4529-B12A-59163C668BCA}" type="presParOf" srcId="{0A949BAC-B538-43A9-96C2-5BE8FEDBB205}" destId="{76CE8C80-F88E-4A94-9791-F18E151CED81}" srcOrd="5" destOrd="0" presId="urn:microsoft.com/office/officeart/2005/8/layout/default"/>
    <dgm:cxn modelId="{659AE1E4-7C54-458B-9528-F9E93D03A372}" type="presParOf" srcId="{0A949BAC-B538-43A9-96C2-5BE8FEDBB205}" destId="{4434CF27-05A6-454D-B9BD-E797AB07171B}" srcOrd="6" destOrd="0" presId="urn:microsoft.com/office/officeart/2005/8/layout/default"/>
    <dgm:cxn modelId="{2C9EF19E-CA70-46D7-ACBA-B2A0BFDED63C}" type="presParOf" srcId="{0A949BAC-B538-43A9-96C2-5BE8FEDBB205}" destId="{6E1A97DD-33AB-411B-857C-B346FB1F9F56}" srcOrd="7" destOrd="0" presId="urn:microsoft.com/office/officeart/2005/8/layout/default"/>
    <dgm:cxn modelId="{F5FD82F0-E48C-423A-BB53-BCE574B24EF6}" type="presParOf" srcId="{0A949BAC-B538-43A9-96C2-5BE8FEDBB205}" destId="{269640E6-0EAE-47D6-97E8-7446ADD5B561}" srcOrd="8" destOrd="0" presId="urn:microsoft.com/office/officeart/2005/8/layout/default"/>
    <dgm:cxn modelId="{F68297D7-A059-4408-B507-82B19E43DBE8}" type="presParOf" srcId="{0A949BAC-B538-43A9-96C2-5BE8FEDBB205}" destId="{7C376659-4313-4D49-8265-342B5E48EA37}" srcOrd="9" destOrd="0" presId="urn:microsoft.com/office/officeart/2005/8/layout/default"/>
    <dgm:cxn modelId="{3193F647-F895-4E58-9814-1F6ABE7D3B9A}" type="presParOf" srcId="{0A949BAC-B538-43A9-96C2-5BE8FEDBB205}" destId="{A11B8B83-79FE-4A56-AB0C-7A9A945A84DA}" srcOrd="10" destOrd="0" presId="urn:microsoft.com/office/officeart/2005/8/layout/default"/>
    <dgm:cxn modelId="{DD317C98-C204-4FD3-860A-1102AF42FE6A}" type="presParOf" srcId="{0A949BAC-B538-43A9-96C2-5BE8FEDBB205}" destId="{E4BE1656-B9C0-4F99-9645-AE1E85B23678}" srcOrd="11" destOrd="0" presId="urn:microsoft.com/office/officeart/2005/8/layout/default"/>
    <dgm:cxn modelId="{076343A2-7343-4F0B-BED4-4626C0463035}" type="presParOf" srcId="{0A949BAC-B538-43A9-96C2-5BE8FEDBB205}" destId="{D25BC627-9221-4958-8D59-3FAB4C668D7F}" srcOrd="1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964D21-4848-40FF-8C4A-EECBAFD84909}">
      <dsp:nvSpPr>
        <dsp:cNvPr id="0" name=""/>
        <dsp:cNvSpPr/>
      </dsp:nvSpPr>
      <dsp:spPr>
        <a:xfrm rot="5400000">
          <a:off x="3233893" y="135800"/>
          <a:ext cx="2070194" cy="1801068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6220" tIns="236220" rIns="236220" bIns="236220" numCol="1" spcCol="1270" anchor="ctr" anchorCtr="0">
          <a:noAutofit/>
        </a:bodyPr>
        <a:lstStyle/>
        <a:p>
          <a:pPr marL="0" lvl="0" indent="0" algn="ctr" defTabSz="2755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L" sz="6200" b="1" kern="1200" dirty="0">
            <a:latin typeface="Segoe UI" panose="020B0502040204020203" pitchFamily="34" charset="0"/>
            <a:cs typeface="Segoe UI" panose="020B0502040204020203" pitchFamily="34" charset="0"/>
          </a:endParaRPr>
        </a:p>
      </dsp:txBody>
      <dsp:txXfrm rot="-5400000">
        <a:off x="3649122" y="323842"/>
        <a:ext cx="1239736" cy="1424984"/>
      </dsp:txXfrm>
    </dsp:sp>
    <dsp:sp modelId="{8B720DA1-E59F-4BF3-9BB1-3B48A947A919}">
      <dsp:nvSpPr>
        <dsp:cNvPr id="0" name=""/>
        <dsp:cNvSpPr/>
      </dsp:nvSpPr>
      <dsp:spPr>
        <a:xfrm>
          <a:off x="974013" y="532880"/>
          <a:ext cx="2310336" cy="12421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A54E13-1683-47E9-B262-3A51A0C44956}">
      <dsp:nvSpPr>
        <dsp:cNvPr id="0" name=""/>
        <dsp:cNvSpPr/>
      </dsp:nvSpPr>
      <dsp:spPr>
        <a:xfrm rot="5400000">
          <a:off x="1288739" y="135800"/>
          <a:ext cx="2070194" cy="1801068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L" sz="3600" kern="1200"/>
        </a:p>
      </dsp:txBody>
      <dsp:txXfrm rot="-5400000">
        <a:off x="1703968" y="323842"/>
        <a:ext cx="1239736" cy="1424984"/>
      </dsp:txXfrm>
    </dsp:sp>
    <dsp:sp modelId="{718F2899-24A6-496B-AABA-1267F91F9EF2}">
      <dsp:nvSpPr>
        <dsp:cNvPr id="0" name=""/>
        <dsp:cNvSpPr/>
      </dsp:nvSpPr>
      <dsp:spPr>
        <a:xfrm rot="5400000">
          <a:off x="2257590" y="1892981"/>
          <a:ext cx="2070194" cy="1801068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6220" tIns="236220" rIns="236220" bIns="236220" numCol="1" spcCol="1270" anchor="ctr" anchorCtr="0">
          <a:noAutofit/>
        </a:bodyPr>
        <a:lstStyle/>
        <a:p>
          <a:pPr marL="0" lvl="0" indent="0" algn="ctr" defTabSz="2755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L" sz="6200" b="1" kern="1200" dirty="0">
            <a:latin typeface="Segoe UI" panose="020B0502040204020203" pitchFamily="34" charset="0"/>
            <a:cs typeface="Segoe UI" panose="020B0502040204020203" pitchFamily="34" charset="0"/>
          </a:endParaRPr>
        </a:p>
      </dsp:txBody>
      <dsp:txXfrm rot="-5400000">
        <a:off x="2672819" y="2081023"/>
        <a:ext cx="1239736" cy="1424984"/>
      </dsp:txXfrm>
    </dsp:sp>
    <dsp:sp modelId="{5C0B393C-5C44-4A68-8AE9-70C451E1BE55}">
      <dsp:nvSpPr>
        <dsp:cNvPr id="0" name=""/>
        <dsp:cNvSpPr/>
      </dsp:nvSpPr>
      <dsp:spPr>
        <a:xfrm>
          <a:off x="81816" y="2172457"/>
          <a:ext cx="2235809" cy="12421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DE460C-9F99-4B4B-BB19-853EA64F82CA}">
      <dsp:nvSpPr>
        <dsp:cNvPr id="0" name=""/>
        <dsp:cNvSpPr/>
      </dsp:nvSpPr>
      <dsp:spPr>
        <a:xfrm rot="5400000">
          <a:off x="4144047" y="1892981"/>
          <a:ext cx="2070194" cy="1801068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L" sz="2000" kern="1200">
            <a:latin typeface="Segoe UI" panose="020B0502040204020203" pitchFamily="34" charset="0"/>
            <a:cs typeface="Segoe UI" panose="020B0502040204020203" pitchFamily="34" charset="0"/>
          </a:endParaRPr>
        </a:p>
      </dsp:txBody>
      <dsp:txXfrm rot="-5400000">
        <a:off x="4559276" y="2081023"/>
        <a:ext cx="1239736" cy="1424984"/>
      </dsp:txXfrm>
    </dsp:sp>
    <dsp:sp modelId="{D8B48771-E2DB-4BA0-80B8-6E570AE47C4C}">
      <dsp:nvSpPr>
        <dsp:cNvPr id="0" name=""/>
        <dsp:cNvSpPr/>
      </dsp:nvSpPr>
      <dsp:spPr>
        <a:xfrm rot="5400000">
          <a:off x="3233893" y="3650162"/>
          <a:ext cx="2070194" cy="1801068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L" sz="1400" b="1" kern="1200" dirty="0">
            <a:latin typeface="Segoe UI" panose="020B0502040204020203" pitchFamily="34" charset="0"/>
            <a:cs typeface="Segoe UI" panose="020B0502040204020203" pitchFamily="34" charset="0"/>
          </a:endParaRPr>
        </a:p>
      </dsp:txBody>
      <dsp:txXfrm rot="-5400000">
        <a:off x="3649122" y="3838204"/>
        <a:ext cx="1239736" cy="1424984"/>
      </dsp:txXfrm>
    </dsp:sp>
    <dsp:sp modelId="{E945E019-3038-45E5-8E5A-FDD8AC747D64}">
      <dsp:nvSpPr>
        <dsp:cNvPr id="0" name=""/>
        <dsp:cNvSpPr/>
      </dsp:nvSpPr>
      <dsp:spPr>
        <a:xfrm>
          <a:off x="5224178" y="3929638"/>
          <a:ext cx="2310336" cy="12421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3FB64D-BE4A-45F8-B5EE-010067DFE841}">
      <dsp:nvSpPr>
        <dsp:cNvPr id="0" name=""/>
        <dsp:cNvSpPr/>
      </dsp:nvSpPr>
      <dsp:spPr>
        <a:xfrm rot="5400000">
          <a:off x="1288739" y="3650162"/>
          <a:ext cx="2070194" cy="1801068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L" sz="3600" kern="1200"/>
        </a:p>
      </dsp:txBody>
      <dsp:txXfrm rot="-5400000">
        <a:off x="1703968" y="3838204"/>
        <a:ext cx="1239736" cy="142498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B4E5F8-F9BC-4013-9523-0F8B00780DEB}">
      <dsp:nvSpPr>
        <dsp:cNvPr id="0" name=""/>
        <dsp:cNvSpPr/>
      </dsp:nvSpPr>
      <dsp:spPr>
        <a:xfrm>
          <a:off x="0" y="127000"/>
          <a:ext cx="1904999" cy="1143000"/>
        </a:xfrm>
        <a:prstGeom prst="rect">
          <a:avLst/>
        </a:prstGeom>
        <a:solidFill>
          <a:schemeClr val="accent5">
            <a:lumMod val="20000"/>
            <a:lumOff val="80000"/>
            <a:alpha val="9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800" kern="1200" dirty="0">
              <a:solidFill>
                <a:schemeClr val="tx1"/>
              </a:solidFill>
              <a:latin typeface="+mn-lt"/>
              <a:cs typeface="Segoe UI" panose="020B0502040204020203" pitchFamily="34" charset="0"/>
            </a:rPr>
            <a:t>Nuevas formas de violencia</a:t>
          </a:r>
        </a:p>
      </dsp:txBody>
      <dsp:txXfrm>
        <a:off x="0" y="127000"/>
        <a:ext cx="1904999" cy="1143000"/>
      </dsp:txXfrm>
    </dsp:sp>
    <dsp:sp modelId="{5C1CB2AB-BD96-4287-BD1F-0E411A7C5FDC}">
      <dsp:nvSpPr>
        <dsp:cNvPr id="0" name=""/>
        <dsp:cNvSpPr/>
      </dsp:nvSpPr>
      <dsp:spPr>
        <a:xfrm>
          <a:off x="2095500" y="127000"/>
          <a:ext cx="1904999" cy="1143000"/>
        </a:xfrm>
        <a:prstGeom prst="rect">
          <a:avLst/>
        </a:prstGeom>
        <a:solidFill>
          <a:schemeClr val="accent1">
            <a:lumMod val="40000"/>
            <a:lumOff val="60000"/>
            <a:alpha val="83333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800" kern="1200" dirty="0">
              <a:solidFill>
                <a:schemeClr val="tx1"/>
              </a:solidFill>
              <a:latin typeface="+mn-lt"/>
              <a:cs typeface="Segoe UI" panose="020B0502040204020203" pitchFamily="34" charset="0"/>
            </a:rPr>
            <a:t>Común, diversa e intensa. </a:t>
          </a:r>
        </a:p>
      </dsp:txBody>
      <dsp:txXfrm>
        <a:off x="2095500" y="127000"/>
        <a:ext cx="1904999" cy="1143000"/>
      </dsp:txXfrm>
    </dsp:sp>
    <dsp:sp modelId="{6DF57727-B9A7-4E17-99DE-F8E6CA365E91}">
      <dsp:nvSpPr>
        <dsp:cNvPr id="0" name=""/>
        <dsp:cNvSpPr/>
      </dsp:nvSpPr>
      <dsp:spPr>
        <a:xfrm>
          <a:off x="4191000" y="127000"/>
          <a:ext cx="1904999" cy="1143000"/>
        </a:xfrm>
        <a:prstGeom prst="rect">
          <a:avLst/>
        </a:prstGeom>
        <a:solidFill>
          <a:schemeClr val="accent1">
            <a:lumMod val="60000"/>
            <a:lumOff val="40000"/>
            <a:alpha val="76667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800" kern="1200" dirty="0">
              <a:solidFill>
                <a:schemeClr val="tx1"/>
              </a:solidFill>
              <a:latin typeface="+mn-lt"/>
              <a:cs typeface="Segoe UI" panose="020B0502040204020203" pitchFamily="34" charset="0"/>
            </a:rPr>
            <a:t>Invisible para adultos. </a:t>
          </a:r>
        </a:p>
      </dsp:txBody>
      <dsp:txXfrm>
        <a:off x="4191000" y="127000"/>
        <a:ext cx="1904999" cy="1143000"/>
      </dsp:txXfrm>
    </dsp:sp>
    <dsp:sp modelId="{4434CF27-05A6-454D-B9BD-E797AB07171B}">
      <dsp:nvSpPr>
        <dsp:cNvPr id="0" name=""/>
        <dsp:cNvSpPr/>
      </dsp:nvSpPr>
      <dsp:spPr>
        <a:xfrm>
          <a:off x="0" y="1460500"/>
          <a:ext cx="1904999" cy="1143000"/>
        </a:xfrm>
        <a:prstGeom prst="rect">
          <a:avLst/>
        </a:prstGeom>
        <a:solidFill>
          <a:schemeClr val="accent1">
            <a:lumMod val="75000"/>
            <a:alpha val="7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800" kern="1200" dirty="0">
              <a:latin typeface="+mn-lt"/>
              <a:cs typeface="Segoe UI" panose="020B0502040204020203" pitchFamily="34" charset="0"/>
            </a:rPr>
            <a:t>Aumenta en un 15% desde 2018 a 2022</a:t>
          </a:r>
        </a:p>
      </dsp:txBody>
      <dsp:txXfrm>
        <a:off x="0" y="1460500"/>
        <a:ext cx="1904999" cy="1143000"/>
      </dsp:txXfrm>
    </dsp:sp>
    <dsp:sp modelId="{269640E6-0EAE-47D6-97E8-7446ADD5B561}">
      <dsp:nvSpPr>
        <dsp:cNvPr id="0" name=""/>
        <dsp:cNvSpPr/>
      </dsp:nvSpPr>
      <dsp:spPr>
        <a:xfrm>
          <a:off x="2095500" y="1460500"/>
          <a:ext cx="1904999" cy="1143000"/>
        </a:xfrm>
        <a:prstGeom prst="rect">
          <a:avLst/>
        </a:prstGeom>
        <a:solidFill>
          <a:srgbClr val="6F8BC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800" kern="1200" dirty="0">
              <a:latin typeface="+mn-lt"/>
              <a:cs typeface="Segoe UI" panose="020B0502040204020203" pitchFamily="34" charset="0"/>
            </a:rPr>
            <a:t>Tiende a volver a ocurrir (50%)</a:t>
          </a:r>
        </a:p>
      </dsp:txBody>
      <dsp:txXfrm>
        <a:off x="2095500" y="1460500"/>
        <a:ext cx="1904999" cy="1143000"/>
      </dsp:txXfrm>
    </dsp:sp>
    <dsp:sp modelId="{A11B8B83-79FE-4A56-AB0C-7A9A945A84DA}">
      <dsp:nvSpPr>
        <dsp:cNvPr id="0" name=""/>
        <dsp:cNvSpPr/>
      </dsp:nvSpPr>
      <dsp:spPr>
        <a:xfrm>
          <a:off x="4191000" y="1460500"/>
          <a:ext cx="1904999" cy="1143000"/>
        </a:xfrm>
        <a:prstGeom prst="rect">
          <a:avLst/>
        </a:prstGeom>
        <a:solidFill>
          <a:srgbClr val="3F5FA7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800" kern="1200" dirty="0">
              <a:latin typeface="+mn-lt"/>
              <a:cs typeface="Segoe UI" panose="020B0502040204020203" pitchFamily="34" charset="0"/>
            </a:rPr>
            <a:t>Preguntas sexuales no consensuadas y mensajes agresivos. </a:t>
          </a:r>
        </a:p>
      </dsp:txBody>
      <dsp:txXfrm>
        <a:off x="4191000" y="1460500"/>
        <a:ext cx="1904999" cy="1143000"/>
      </dsp:txXfrm>
    </dsp:sp>
    <dsp:sp modelId="{D25BC627-9221-4958-8D59-3FAB4C668D7F}">
      <dsp:nvSpPr>
        <dsp:cNvPr id="0" name=""/>
        <dsp:cNvSpPr/>
      </dsp:nvSpPr>
      <dsp:spPr>
        <a:xfrm>
          <a:off x="2095500" y="2793999"/>
          <a:ext cx="1904999" cy="1143000"/>
        </a:xfrm>
        <a:prstGeom prst="rect">
          <a:avLst/>
        </a:prstGeom>
        <a:solidFill>
          <a:srgbClr val="001132">
            <a:alpha val="5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800" kern="1200" dirty="0">
              <a:latin typeface="+mn-lt"/>
              <a:cs typeface="Segoe UI" panose="020B0502040204020203" pitchFamily="34" charset="0"/>
            </a:rPr>
            <a:t>44% de las niñas declara haber vivido acoso digital (INJUV, 2023)</a:t>
          </a:r>
        </a:p>
      </dsp:txBody>
      <dsp:txXfrm>
        <a:off x="2095500" y="2793999"/>
        <a:ext cx="1904999" cy="1143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4E83C3-88CB-4067-B961-1202ED819A5E}" type="datetimeFigureOut">
              <a:rPr lang="en-US" smtClean="0"/>
              <a:t>11/18/2025</a:t>
            </a:fld>
            <a:endParaRPr lang="en-U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D0F26B-8574-454D-82EC-66607155088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2624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D0F26B-8574-454D-82EC-66607155088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4937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F8E50A-F3EC-429D-CA70-FC48E772AD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79095283-C4F7-9075-CB5A-5EEF88A4104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02E2E783-C463-D1C6-79AF-FFACFED0B65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8C793EB4-5A0D-5155-0C6D-46CD16D5A2F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8E53112-9D4E-492A-B13A-1B36C36D17DB}" type="slidenum">
              <a:rPr lang="es-CL" altLang="en-US" smtClean="0"/>
              <a:pPr>
                <a:defRPr/>
              </a:pPr>
              <a:t>10</a:t>
            </a:fld>
            <a:endParaRPr lang="es-CL" altLang="en-US"/>
          </a:p>
        </p:txBody>
      </p:sp>
    </p:spTree>
    <p:extLst>
      <p:ext uri="{BB962C8B-B14F-4D97-AF65-F5344CB8AC3E}">
        <p14:creationId xmlns:p14="http://schemas.microsoft.com/office/powerpoint/2010/main" val="27839824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g35694cd56_0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9" name="Google Shape;319;g35694cd56_0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16473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C0DF1-3FC3-4056-9E53-3E723724C28D}" type="datetimeFigureOut">
              <a:rPr lang="en-US" smtClean="0"/>
              <a:t>11/18/2025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16431-1E44-4C53-8677-0A2C00F6616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186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C0DF1-3FC3-4056-9E53-3E723724C28D}" type="datetimeFigureOut">
              <a:rPr lang="en-US" smtClean="0"/>
              <a:t>11/18/2025</a:t>
            </a:fld>
            <a:endParaRPr lang="en-U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16431-1E44-4C53-8677-0A2C00F6616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2368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1EC90D7-CC2D-71F5-BD4E-A457B82309C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 altLang="es-CL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8550C1A-35C5-B477-374E-086BD853BD6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 altLang="es-CL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07FD806-BAEB-2891-3B01-40694844B91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902CB3-2E87-48F6-81C3-013F0C542C11}" type="slidenum">
              <a:rPr lang="es-ES_tradnl" altLang="es-CL"/>
              <a:pPr>
                <a:defRPr/>
              </a:pPr>
              <a:t>‹Nº›</a:t>
            </a:fld>
            <a:endParaRPr lang="es-ES_tradnl" altLang="es-CL"/>
          </a:p>
        </p:txBody>
      </p:sp>
    </p:spTree>
    <p:extLst>
      <p:ext uri="{BB962C8B-B14F-4D97-AF65-F5344CB8AC3E}">
        <p14:creationId xmlns:p14="http://schemas.microsoft.com/office/powerpoint/2010/main" val="17341734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C442F1D0-DE7A-0A3B-81FC-78629AF37F7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 altLang="es-CL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0C4D503E-712A-1A53-977C-2A3CF152FB2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 altLang="es-CL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6D22FE20-E063-7DFE-20D0-D0EBD3225B8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A7C16D-F9C6-4D63-88F5-F11D894244D6}" type="slidenum">
              <a:rPr lang="es-ES_tradnl" altLang="es-CL"/>
              <a:pPr>
                <a:defRPr/>
              </a:pPr>
              <a:t>‹Nº›</a:t>
            </a:fld>
            <a:endParaRPr lang="es-ES_tradnl" altLang="es-CL"/>
          </a:p>
        </p:txBody>
      </p:sp>
    </p:spTree>
    <p:extLst>
      <p:ext uri="{BB962C8B-B14F-4D97-AF65-F5344CB8AC3E}">
        <p14:creationId xmlns:p14="http://schemas.microsoft.com/office/powerpoint/2010/main" val="21743881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CC0DF1-3FC3-4056-9E53-3E723724C28D}" type="datetimeFigureOut">
              <a:rPr lang="en-US" smtClean="0"/>
              <a:t>11/18/2025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E16431-1E44-4C53-8677-0A2C00F6616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038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  <p:sldLayoutId id="2147483656" r:id="rId3"/>
    <p:sldLayoutId id="2147483657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D98E75A9-6219-4324-BC09-7CA86D8C98F1}"/>
              </a:ext>
            </a:extLst>
          </p:cNvPr>
          <p:cNvSpPr txBox="1"/>
          <p:nvPr/>
        </p:nvSpPr>
        <p:spPr>
          <a:xfrm>
            <a:off x="4437997" y="2516099"/>
            <a:ext cx="680085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200" b="1" dirty="0">
                <a:solidFill>
                  <a:schemeClr val="bg2">
                    <a:lumMod val="50000"/>
                  </a:schemeClr>
                </a:solidFill>
              </a:rPr>
              <a:t>Causas y nuevas expresiones de vulneración en niños, niñas y adolescentes.</a:t>
            </a:r>
            <a:endParaRPr lang="es-ES" sz="7000" b="1" dirty="0">
              <a:solidFill>
                <a:srgbClr val="00B0F0"/>
              </a:solidFill>
              <a:latin typeface="+mj-lt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B9A664F8-D084-421A-89C7-F21EF3940000}"/>
              </a:ext>
            </a:extLst>
          </p:cNvPr>
          <p:cNvSpPr txBox="1"/>
          <p:nvPr/>
        </p:nvSpPr>
        <p:spPr>
          <a:xfrm>
            <a:off x="4474987" y="4621588"/>
            <a:ext cx="680085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>
              <a:spcBef>
                <a:spcPct val="0"/>
              </a:spcBef>
              <a:buNone/>
            </a:pPr>
            <a:r>
              <a:rPr lang="es-ES_tradnl" altLang="es-CL" sz="3500" dirty="0">
                <a:solidFill>
                  <a:schemeClr val="bg2">
                    <a:lumMod val="50000"/>
                  </a:schemeClr>
                </a:solidFill>
                <a:latin typeface="+mj-lt"/>
                <a:ea typeface="MS PGothic"/>
                <a:cs typeface="Segoe UI" panose="020B0502040204020203" pitchFamily="34" charset="0"/>
              </a:rPr>
              <a:t>TS. Lorena Marambio 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es-ES_tradnl" altLang="es-CL" sz="3500" dirty="0">
                <a:solidFill>
                  <a:schemeClr val="bg2">
                    <a:lumMod val="50000"/>
                  </a:schemeClr>
                </a:solidFill>
                <a:latin typeface="+mj-lt"/>
                <a:ea typeface="MS PGothic"/>
                <a:cs typeface="Segoe UI" panose="020B0502040204020203" pitchFamily="34" charset="0"/>
              </a:rPr>
              <a:t>TS. Karen Tapia</a:t>
            </a:r>
          </a:p>
        </p:txBody>
      </p:sp>
    </p:spTree>
    <p:extLst>
      <p:ext uri="{BB962C8B-B14F-4D97-AF65-F5344CB8AC3E}">
        <p14:creationId xmlns:p14="http://schemas.microsoft.com/office/powerpoint/2010/main" val="38285982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A5D495-899A-78B3-17B2-B16369D4DE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BE23752-92CB-FA60-E5F2-92E15B806A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9800" y="762001"/>
            <a:ext cx="7772400" cy="723899"/>
          </a:xfrm>
        </p:spPr>
        <p:txBody>
          <a:bodyPr>
            <a:normAutofit fontScale="90000"/>
          </a:bodyPr>
          <a:lstStyle/>
          <a:p>
            <a:br>
              <a:rPr lang="es-CL" altLang="es-CL"/>
            </a:br>
            <a:endParaRPr lang="es-CL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D09FEA6B-155C-1B61-6A5D-E01CF3D8DB5F}"/>
              </a:ext>
            </a:extLst>
          </p:cNvPr>
          <p:cNvSpPr txBox="1"/>
          <p:nvPr/>
        </p:nvSpPr>
        <p:spPr>
          <a:xfrm>
            <a:off x="357189" y="1842797"/>
            <a:ext cx="4976812" cy="483209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just"/>
            <a:endParaRPr lang="es-CL" altLang="es-CL" sz="2400" b="1" dirty="0">
              <a:ea typeface="Calibri"/>
              <a:cs typeface="Segoe UI" panose="020B0502040204020203" pitchFamily="34" charset="0"/>
            </a:endParaRPr>
          </a:p>
          <a:p>
            <a:pPr marL="342900" indent="-342900">
              <a:buFont typeface="Arial"/>
              <a:buChar char="•"/>
            </a:pPr>
            <a:r>
              <a:rPr lang="es-CL" altLang="es-CL" sz="2400" dirty="0">
                <a:ea typeface="Calibri"/>
                <a:cs typeface="Segoe UI" panose="020B0502040204020203" pitchFamily="34" charset="0"/>
              </a:rPr>
              <a:t>Está asociado a la Explotación Sexual contra NNA [</a:t>
            </a:r>
            <a:r>
              <a:rPr lang="es-CL" altLang="es-CL" sz="2400" b="1" dirty="0">
                <a:solidFill>
                  <a:schemeClr val="accent5">
                    <a:lumMod val="50000"/>
                  </a:schemeClr>
                </a:solidFill>
                <a:ea typeface="Calibri"/>
                <a:cs typeface="Segoe UI" panose="020B0502040204020203" pitchFamily="34" charset="0"/>
              </a:rPr>
              <a:t>ESNNA</a:t>
            </a:r>
            <a:r>
              <a:rPr lang="es-CL" altLang="es-CL" sz="2400" dirty="0">
                <a:ea typeface="Calibri"/>
                <a:cs typeface="Segoe UI" panose="020B0502040204020203" pitchFamily="34" charset="0"/>
              </a:rPr>
              <a:t>].</a:t>
            </a:r>
            <a:br>
              <a:rPr lang="es-CL" altLang="es-CL" sz="2400" dirty="0">
                <a:ea typeface="Calibri"/>
                <a:cs typeface="Segoe UI" panose="020B0502040204020203" pitchFamily="34" charset="0"/>
              </a:rPr>
            </a:br>
            <a:endParaRPr lang="es-CL" altLang="es-CL" sz="2400" dirty="0">
              <a:ea typeface="Calibri"/>
              <a:cs typeface="Segoe UI" panose="020B0502040204020203" pitchFamily="34" charset="0"/>
            </a:endParaRPr>
          </a:p>
          <a:p>
            <a:pPr marL="342900" indent="-342900">
              <a:buFont typeface="Arial"/>
              <a:buChar char="•"/>
            </a:pPr>
            <a:r>
              <a:rPr lang="es-CL" altLang="es-CL" sz="2400" dirty="0">
                <a:ea typeface="Calibri"/>
                <a:cs typeface="Segoe UI" panose="020B0502040204020203" pitchFamily="34" charset="0"/>
              </a:rPr>
              <a:t>Existen modalidades en cuanto a este fenómeno:</a:t>
            </a:r>
            <a:br>
              <a:rPr lang="es-CL" altLang="es-CL" sz="2400" dirty="0">
                <a:ea typeface="Calibri"/>
                <a:cs typeface="Segoe UI" panose="020B0502040204020203" pitchFamily="34" charset="0"/>
              </a:rPr>
            </a:br>
            <a:br>
              <a:rPr lang="es-CL" altLang="es-CL" sz="2400" dirty="0">
                <a:ea typeface="Calibri"/>
                <a:cs typeface="Segoe UI" panose="020B0502040204020203" pitchFamily="34" charset="0"/>
              </a:rPr>
            </a:br>
            <a:r>
              <a:rPr lang="es-CL" altLang="es-CL" sz="2400" b="1" dirty="0">
                <a:solidFill>
                  <a:schemeClr val="accent5">
                    <a:lumMod val="50000"/>
                  </a:schemeClr>
                </a:solidFill>
                <a:ea typeface="Calibri"/>
                <a:cs typeface="Segoe UI" panose="020B0502040204020203" pitchFamily="34" charset="0"/>
              </a:rPr>
              <a:t>1. Pornografía Infantil.</a:t>
            </a:r>
            <a:br>
              <a:rPr lang="es-CL" altLang="es-CL" sz="2400" b="1" dirty="0">
                <a:solidFill>
                  <a:schemeClr val="accent5">
                    <a:lumMod val="50000"/>
                  </a:schemeClr>
                </a:solidFill>
                <a:ea typeface="Calibri"/>
                <a:cs typeface="Segoe UI" panose="020B0502040204020203" pitchFamily="34" charset="0"/>
              </a:rPr>
            </a:br>
            <a:r>
              <a:rPr lang="es-CL" altLang="es-CL" sz="2400" b="1" dirty="0">
                <a:solidFill>
                  <a:schemeClr val="accent5">
                    <a:lumMod val="50000"/>
                  </a:schemeClr>
                </a:solidFill>
                <a:ea typeface="Calibri"/>
                <a:cs typeface="Segoe UI" panose="020B0502040204020203" pitchFamily="34" charset="0"/>
              </a:rPr>
              <a:t>2. ESNNA en contexto de turismo y viajes.</a:t>
            </a:r>
            <a:br>
              <a:rPr lang="es-CL" altLang="es-CL" sz="2400" b="1" dirty="0">
                <a:solidFill>
                  <a:schemeClr val="accent5">
                    <a:lumMod val="50000"/>
                  </a:schemeClr>
                </a:solidFill>
                <a:ea typeface="Calibri"/>
                <a:cs typeface="Segoe UI" panose="020B0502040204020203" pitchFamily="34" charset="0"/>
              </a:rPr>
            </a:br>
            <a:r>
              <a:rPr lang="es-CL" altLang="es-CL" sz="2400" b="1" dirty="0">
                <a:solidFill>
                  <a:schemeClr val="accent5">
                    <a:lumMod val="50000"/>
                  </a:schemeClr>
                </a:solidFill>
                <a:ea typeface="Calibri"/>
                <a:cs typeface="Segoe UI" panose="020B0502040204020203" pitchFamily="34" charset="0"/>
              </a:rPr>
              <a:t>3. Trata de personas con fines sexuales.</a:t>
            </a:r>
          </a:p>
          <a:p>
            <a:pPr algn="just"/>
            <a:endParaRPr lang="es-CL" altLang="es-CL" sz="2000" b="1" dirty="0">
              <a:latin typeface="Segoe UI" panose="020B0502040204020203" pitchFamily="34" charset="0"/>
              <a:ea typeface="Calibri"/>
              <a:cs typeface="Segoe UI" panose="020B0502040204020203" pitchFamily="34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C3C0AA72-A399-4754-AACA-2FC474720B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755423"/>
            <a:ext cx="5378130" cy="4417429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336141AE-9964-47A1-A04E-1BBA8F5F4663}"/>
              </a:ext>
            </a:extLst>
          </p:cNvPr>
          <p:cNvSpPr txBox="1"/>
          <p:nvPr/>
        </p:nvSpPr>
        <p:spPr>
          <a:xfrm>
            <a:off x="0" y="395820"/>
            <a:ext cx="121920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L" altLang="es-CL" sz="3200" b="1" dirty="0">
                <a:solidFill>
                  <a:schemeClr val="bg2">
                    <a:lumMod val="50000"/>
                  </a:schemeClr>
                </a:solidFill>
                <a:ea typeface="Calibri"/>
                <a:cs typeface="Segoe UI" panose="020B0502040204020203" pitchFamily="34" charset="0"/>
              </a:rPr>
              <a:t>¿Qué comprensión tenemos de esta </a:t>
            </a:r>
          </a:p>
          <a:p>
            <a:pPr algn="ctr"/>
            <a:r>
              <a:rPr lang="es-CL" altLang="es-CL" sz="3200" b="1" dirty="0">
                <a:solidFill>
                  <a:schemeClr val="bg2">
                    <a:lumMod val="50000"/>
                  </a:schemeClr>
                </a:solidFill>
                <a:ea typeface="Calibri"/>
                <a:cs typeface="Segoe UI" panose="020B0502040204020203" pitchFamily="34" charset="0"/>
              </a:rPr>
              <a:t>nueva forma de violencia?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9959B433-B5BB-44BE-97DE-DD6EA9A2C5DE}"/>
              </a:ext>
            </a:extLst>
          </p:cNvPr>
          <p:cNvSpPr txBox="1"/>
          <p:nvPr/>
        </p:nvSpPr>
        <p:spPr>
          <a:xfrm>
            <a:off x="7999897" y="6246913"/>
            <a:ext cx="361669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1000" i="1" dirty="0"/>
              <a:t>Imagen extraída de Colunga &amp;Centro de Justicia y Sociedad, 2025.</a:t>
            </a:r>
          </a:p>
        </p:txBody>
      </p:sp>
    </p:spTree>
    <p:extLst>
      <p:ext uri="{BB962C8B-B14F-4D97-AF65-F5344CB8AC3E}">
        <p14:creationId xmlns:p14="http://schemas.microsoft.com/office/powerpoint/2010/main" val="42545552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133B5B3-9E19-8008-0242-46C92CFBBF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99291"/>
            <a:ext cx="12191999" cy="1143000"/>
          </a:xfrm>
        </p:spPr>
        <p:txBody>
          <a:bodyPr/>
          <a:lstStyle/>
          <a:p>
            <a:pPr algn="ctr"/>
            <a:r>
              <a:rPr lang="es-ES" sz="3200" b="1" dirty="0">
                <a:solidFill>
                  <a:schemeClr val="bg2">
                    <a:lumMod val="50000"/>
                  </a:schemeClr>
                </a:solidFill>
                <a:latin typeface="+mn-lt"/>
                <a:ea typeface="MS PGothic"/>
                <a:cs typeface="Segoe UI" panose="020B0502040204020203" pitchFamily="34" charset="0"/>
              </a:rPr>
              <a:t>Causales de ingreso a PEE</a:t>
            </a:r>
            <a:endParaRPr lang="es-ES" sz="3200" b="1" dirty="0">
              <a:solidFill>
                <a:schemeClr val="bg2">
                  <a:lumMod val="50000"/>
                </a:schemeClr>
              </a:solidFill>
              <a:latin typeface="+mn-lt"/>
              <a:cs typeface="Segoe UI" panose="020B0502040204020203" pitchFamily="34" charset="0"/>
            </a:endParaRPr>
          </a:p>
        </p:txBody>
      </p:sp>
      <p:graphicFrame>
        <p:nvGraphicFramePr>
          <p:cNvPr id="5" name="Marcador de contenido 15">
            <a:extLst>
              <a:ext uri="{FF2B5EF4-FFF2-40B4-BE49-F238E27FC236}">
                <a16:creationId xmlns:a16="http://schemas.microsoft.com/office/drawing/2014/main" id="{D5F6971E-699F-D405-23E8-ACF577A7A74C}"/>
              </a:ext>
            </a:extLst>
          </p:cNvPr>
          <p:cNvGraphicFramePr>
            <a:graphicFrameLocks/>
          </p:cNvGraphicFramePr>
          <p:nvPr/>
        </p:nvGraphicFramePr>
        <p:xfrm>
          <a:off x="3211463" y="1878027"/>
          <a:ext cx="5769074" cy="30305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DB3E6673-BCFB-863C-3B2B-C3B8327B621E}"/>
              </a:ext>
            </a:extLst>
          </p:cNvPr>
          <p:cNvSpPr txBox="1"/>
          <p:nvPr/>
        </p:nvSpPr>
        <p:spPr>
          <a:xfrm>
            <a:off x="0" y="5427420"/>
            <a:ext cx="12191999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ea typeface="MS PGothic"/>
                <a:cs typeface="Segoe UI" panose="020B0502040204020203" pitchFamily="34" charset="0"/>
              </a:rPr>
              <a:t>Sexting y grooming </a:t>
            </a:r>
            <a:r>
              <a:rPr lang="en-US" sz="2400" dirty="0">
                <a:ea typeface="MS PGothic"/>
                <a:cs typeface="Segoe UI" panose="020B0502040204020203" pitchFamily="34" charset="0"/>
              </a:rPr>
              <a:t>son las </a:t>
            </a:r>
            <a:r>
              <a:rPr lang="en-US" sz="2400" dirty="0" err="1">
                <a:ea typeface="MS PGothic"/>
                <a:cs typeface="Segoe UI" panose="020B0502040204020203" pitchFamily="34" charset="0"/>
              </a:rPr>
              <a:t>principales</a:t>
            </a:r>
            <a:r>
              <a:rPr lang="en-US" sz="2400" dirty="0">
                <a:ea typeface="MS PGothic"/>
                <a:cs typeface="Segoe UI" panose="020B0502040204020203" pitchFamily="34" charset="0"/>
              </a:rPr>
              <a:t> </a:t>
            </a:r>
            <a:r>
              <a:rPr lang="en-US" sz="2400" dirty="0" err="1">
                <a:ea typeface="MS PGothic"/>
                <a:cs typeface="Segoe UI" panose="020B0502040204020203" pitchFamily="34" charset="0"/>
              </a:rPr>
              <a:t>formas</a:t>
            </a:r>
            <a:r>
              <a:rPr lang="en-US" sz="2400" dirty="0">
                <a:ea typeface="MS PGothic"/>
                <a:cs typeface="Segoe UI" panose="020B0502040204020203" pitchFamily="34" charset="0"/>
              </a:rPr>
              <a:t> de </a:t>
            </a:r>
          </a:p>
          <a:p>
            <a:pPr algn="ctr"/>
            <a:r>
              <a:rPr lang="en-US" sz="2400" dirty="0">
                <a:ea typeface="MS PGothic"/>
                <a:cs typeface="Segoe UI" panose="020B0502040204020203" pitchFamily="34" charset="0"/>
              </a:rPr>
              <a:t>ESNNA </a:t>
            </a:r>
            <a:r>
              <a:rPr lang="en-US" sz="2400" dirty="0" err="1">
                <a:ea typeface="MS PGothic"/>
                <a:cs typeface="Segoe UI" panose="020B0502040204020203" pitchFamily="34" charset="0"/>
              </a:rPr>
              <a:t>en</a:t>
            </a:r>
            <a:r>
              <a:rPr lang="en-US" sz="2400" dirty="0">
                <a:ea typeface="MS PGothic"/>
                <a:cs typeface="Segoe UI" panose="020B0502040204020203" pitchFamily="34" charset="0"/>
              </a:rPr>
              <a:t> la </a:t>
            </a:r>
            <a:r>
              <a:rPr lang="en-US" sz="2400" dirty="0" err="1">
                <a:ea typeface="MS PGothic"/>
                <a:cs typeface="Segoe UI" panose="020B0502040204020203" pitchFamily="34" charset="0"/>
              </a:rPr>
              <a:t>esfera</a:t>
            </a:r>
            <a:r>
              <a:rPr lang="en-US" sz="2400" dirty="0">
                <a:ea typeface="MS PGothic"/>
                <a:cs typeface="Segoe UI" panose="020B0502040204020203" pitchFamily="34" charset="0"/>
              </a:rPr>
              <a:t> digital. </a:t>
            </a:r>
            <a:endParaRPr lang="en-US" sz="2400" dirty="0"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69921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4DE06E-63D5-3FA6-A230-679F975908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2958911-E353-6C43-96E6-4AD23B667C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52399"/>
            <a:ext cx="12192000" cy="1143000"/>
          </a:xfrm>
        </p:spPr>
        <p:txBody>
          <a:bodyPr/>
          <a:lstStyle/>
          <a:p>
            <a:pPr algn="ctr"/>
            <a:r>
              <a:rPr lang="es-CL" altLang="es-CL" sz="3200" b="1" dirty="0">
                <a:solidFill>
                  <a:schemeClr val="bg2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Segoe UI" panose="020B0502040204020203" pitchFamily="34" charset="0"/>
              </a:rPr>
              <a:t>Ejes Generales de la Intervención (PRM y PEE)</a:t>
            </a:r>
            <a:endParaRPr lang="es-CL" sz="3200" dirty="0">
              <a:solidFill>
                <a:schemeClr val="bg2">
                  <a:lumMod val="50000"/>
                </a:schemeClr>
              </a:solidFill>
              <a:latin typeface="+mn-lt"/>
              <a:ea typeface="Calibri" panose="020F0502020204030204" pitchFamily="34" charset="0"/>
              <a:cs typeface="Segoe UI" panose="020B0502040204020203" pitchFamily="34" charset="0"/>
            </a:endParaRP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06FC22B-CA4F-E0E6-B66C-AFD3957032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89772" y="1931738"/>
            <a:ext cx="4906474" cy="4114800"/>
          </a:xfrm>
        </p:spPr>
        <p:txBody>
          <a:bodyPr>
            <a:normAutofit/>
          </a:bodyPr>
          <a:lstStyle/>
          <a:p>
            <a:pPr>
              <a:buFont typeface="Wingdings"/>
              <a:buChar char="ü"/>
            </a:pPr>
            <a:r>
              <a:rPr lang="es-ES" sz="2400" dirty="0">
                <a:ea typeface="Calibri"/>
                <a:cs typeface="Segoe UI" panose="020B0502040204020203" pitchFamily="34" charset="0"/>
              </a:rPr>
              <a:t>Perspectiva sistémica y multicausal (Complejidad).</a:t>
            </a:r>
            <a:endParaRPr lang="es-ES" sz="2400" dirty="0">
              <a:cs typeface="Segoe UI" panose="020B0502040204020203" pitchFamily="34" charset="0"/>
            </a:endParaRPr>
          </a:p>
          <a:p>
            <a:pPr>
              <a:buFont typeface="Wingdings"/>
              <a:buChar char="ü"/>
            </a:pPr>
            <a:r>
              <a:rPr lang="es-ES" sz="2400" dirty="0">
                <a:ea typeface="Calibri"/>
                <a:cs typeface="Segoe UI" panose="020B0502040204020203" pitchFamily="34" charset="0"/>
              </a:rPr>
              <a:t>Modelo de sinergia/Articulación con redes.</a:t>
            </a:r>
          </a:p>
          <a:p>
            <a:pPr>
              <a:buFont typeface="Wingdings"/>
              <a:buChar char="ü"/>
            </a:pPr>
            <a:r>
              <a:rPr lang="es-ES" sz="2400" dirty="0">
                <a:ea typeface="Calibri"/>
                <a:cs typeface="Segoe UI" panose="020B0502040204020203" pitchFamily="34" charset="0"/>
              </a:rPr>
              <a:t>La participación del NNA y sus familias.</a:t>
            </a:r>
            <a:endParaRPr lang="es-ES" sz="2400" dirty="0">
              <a:cs typeface="Segoe UI" panose="020B0502040204020203" pitchFamily="34" charset="0"/>
            </a:endParaRPr>
          </a:p>
          <a:p>
            <a:pPr>
              <a:buFont typeface="Wingdings"/>
              <a:buChar char="ü"/>
            </a:pPr>
            <a:r>
              <a:rPr lang="es-ES" sz="2400" dirty="0">
                <a:ea typeface="MS PGothic"/>
                <a:cs typeface="Segoe UI" panose="020B0502040204020203" pitchFamily="34" charset="0"/>
              </a:rPr>
              <a:t>Intervención activa y oportuna.</a:t>
            </a:r>
            <a:endParaRPr lang="es-ES" sz="2400" dirty="0">
              <a:cs typeface="Segoe UI" panose="020B0502040204020203" pitchFamily="34" charset="0"/>
            </a:endParaRPr>
          </a:p>
          <a:p>
            <a:pPr>
              <a:buFont typeface="Wingdings"/>
              <a:buChar char="ü"/>
            </a:pPr>
            <a:r>
              <a:rPr lang="es-ES" sz="2400" dirty="0">
                <a:ea typeface="Calibri"/>
                <a:cs typeface="Segoe UI" panose="020B0502040204020203" pitchFamily="34" charset="0"/>
              </a:rPr>
              <a:t>Intervención jurídica.</a:t>
            </a:r>
          </a:p>
          <a:p>
            <a:pPr>
              <a:buFont typeface="Wingdings"/>
              <a:buChar char="ü"/>
            </a:pPr>
            <a:r>
              <a:rPr lang="es-ES" sz="2400" dirty="0">
                <a:ea typeface="MS PGothic"/>
                <a:cs typeface="Segoe UI" panose="020B0502040204020203" pitchFamily="34" charset="0"/>
              </a:rPr>
              <a:t>Dimensión preventiva y sensibilizadora.</a:t>
            </a:r>
            <a:endParaRPr lang="es-ES" sz="2400" b="1" dirty="0">
              <a:ea typeface="Calibri"/>
              <a:cs typeface="Segoe UI" panose="020B0502040204020203" pitchFamily="34" charset="0"/>
            </a:endParaRPr>
          </a:p>
        </p:txBody>
      </p:sp>
      <p:pic>
        <p:nvPicPr>
          <p:cNvPr id="1026" name="Picture 2" descr="Técnicas de intervención con niños, niñas y adolescentes y sus familias -  G2 - Mejor Niñez Nacional - Aprender a Crecer">
            <a:extLst>
              <a:ext uri="{FF2B5EF4-FFF2-40B4-BE49-F238E27FC236}">
                <a16:creationId xmlns:a16="http://schemas.microsoft.com/office/drawing/2014/main" id="{7399B74F-CC4E-4734-9CEE-B020A03833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2032" y="1931738"/>
            <a:ext cx="3810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9016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255107F-8F28-4A88-9CCE-6C355F7BC4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24638" y="0"/>
            <a:ext cx="5567361" cy="6858000"/>
          </a:xfrm>
          <a:solidFill>
            <a:srgbClr val="AFC713"/>
          </a:solidFill>
        </p:spPr>
        <p:txBody>
          <a:bodyPr/>
          <a:lstStyle/>
          <a:p>
            <a:r>
              <a:rPr lang="es-CL" sz="3200" b="1" dirty="0">
                <a:solidFill>
                  <a:schemeClr val="bg1"/>
                </a:solidFill>
                <a:latin typeface="+mn-lt"/>
                <a:cs typeface="Segoe UI" panose="020B0502040204020203" pitchFamily="34" charset="0"/>
              </a:rPr>
              <a:t>       Abordaje de la ESNNA</a:t>
            </a:r>
            <a:br>
              <a:rPr lang="es-CL" sz="3200" b="1" dirty="0">
                <a:solidFill>
                  <a:schemeClr val="bg1"/>
                </a:solidFill>
              </a:rPr>
            </a:br>
            <a:br>
              <a:rPr lang="es-CL" sz="3200" b="1" dirty="0">
                <a:solidFill>
                  <a:schemeClr val="bg1"/>
                </a:solidFill>
              </a:rPr>
            </a:br>
            <a:br>
              <a:rPr lang="es-CL" sz="3200" b="1" dirty="0">
                <a:solidFill>
                  <a:schemeClr val="bg1"/>
                </a:solidFill>
              </a:rPr>
            </a:br>
            <a:br>
              <a:rPr lang="es-CL" sz="3200" b="1" dirty="0">
                <a:solidFill>
                  <a:schemeClr val="bg1"/>
                </a:solidFill>
              </a:rPr>
            </a:br>
            <a:endParaRPr lang="es-CL" sz="3200" b="1" dirty="0">
              <a:solidFill>
                <a:schemeClr val="bg1"/>
              </a:solidFill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55277263-C3B8-42F2-B1F8-3F7CFD0D8F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1899" y="2913187"/>
            <a:ext cx="3801151" cy="2371726"/>
          </a:xfrm>
          <a:prstGeom prst="rect">
            <a:avLst/>
          </a:prstGeom>
        </p:spPr>
      </p:pic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18F92891-469D-4165-B713-2A0D0D57414D}"/>
              </a:ext>
            </a:extLst>
          </p:cNvPr>
          <p:cNvSpPr/>
          <p:nvPr/>
        </p:nvSpPr>
        <p:spPr bwMode="auto">
          <a:xfrm>
            <a:off x="1058950" y="1262433"/>
            <a:ext cx="2328863" cy="1832229"/>
          </a:xfrm>
          <a:prstGeom prst="roundRect">
            <a:avLst/>
          </a:prstGeom>
          <a:solidFill>
            <a:srgbClr val="6F8BC9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s-CL" sz="2000" b="1" dirty="0">
              <a:solidFill>
                <a:schemeClr val="bg1"/>
              </a:solidFill>
              <a:ea typeface="ＭＳ Ｐゴシック" panose="020B0600070205080204" pitchFamily="34" charset="-128"/>
              <a:cs typeface="Segoe UI" panose="020B0502040204020203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CL" sz="2000" b="1" dirty="0">
                <a:solidFill>
                  <a:schemeClr val="bg1"/>
                </a:solidFill>
                <a:ea typeface="ＭＳ Ｐゴシック" panose="020B0600070205080204" pitchFamily="34" charset="-128"/>
                <a:cs typeface="Segoe UI" panose="020B0502040204020203" pitchFamily="34" charset="0"/>
              </a:rPr>
              <a:t>Interrupción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CL" sz="2000" b="1" dirty="0">
                <a:solidFill>
                  <a:schemeClr val="bg1"/>
                </a:solidFill>
                <a:ea typeface="ＭＳ Ｐゴシック" panose="020B0600070205080204" pitchFamily="34" charset="-128"/>
                <a:cs typeface="Segoe UI" panose="020B0502040204020203" pitchFamily="34" charset="0"/>
              </a:rPr>
              <a:t>de la ESNNA </a:t>
            </a:r>
          </a:p>
        </p:txBody>
      </p:sp>
      <p:sp>
        <p:nvSpPr>
          <p:cNvPr id="6" name="Rectángulo: esquinas redondeadas 5">
            <a:extLst>
              <a:ext uri="{FF2B5EF4-FFF2-40B4-BE49-F238E27FC236}">
                <a16:creationId xmlns:a16="http://schemas.microsoft.com/office/drawing/2014/main" id="{0B1B2020-33A6-475D-BF1A-917545FD9614}"/>
              </a:ext>
            </a:extLst>
          </p:cNvPr>
          <p:cNvSpPr/>
          <p:nvPr/>
        </p:nvSpPr>
        <p:spPr bwMode="auto">
          <a:xfrm>
            <a:off x="3484974" y="1262433"/>
            <a:ext cx="2328863" cy="1832229"/>
          </a:xfrm>
          <a:prstGeom prst="roundRect">
            <a:avLst/>
          </a:prstGeom>
          <a:solidFill>
            <a:srgbClr val="6F8BC9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s-CL" sz="2400" b="1" dirty="0">
              <a:solidFill>
                <a:schemeClr val="bg1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CL" sz="2000" b="1" dirty="0">
                <a:solidFill>
                  <a:schemeClr val="bg1"/>
                </a:solidFill>
                <a:ea typeface="ＭＳ Ｐゴシック" panose="020B0600070205080204" pitchFamily="34" charset="-128"/>
                <a:cs typeface="Segoe UI" panose="020B0502040204020203" pitchFamily="34" charset="0"/>
              </a:rPr>
              <a:t>Reparación del daño psicosocial</a:t>
            </a:r>
          </a:p>
        </p:txBody>
      </p:sp>
      <p:sp>
        <p:nvSpPr>
          <p:cNvPr id="7" name="Rectángulo: esquinas redondeadas 6">
            <a:extLst>
              <a:ext uri="{FF2B5EF4-FFF2-40B4-BE49-F238E27FC236}">
                <a16:creationId xmlns:a16="http://schemas.microsoft.com/office/drawing/2014/main" id="{D840BE9F-93F6-4F75-BE70-495B83F7EB3A}"/>
              </a:ext>
            </a:extLst>
          </p:cNvPr>
          <p:cNvSpPr/>
          <p:nvPr/>
        </p:nvSpPr>
        <p:spPr bwMode="auto">
          <a:xfrm>
            <a:off x="1058949" y="3229367"/>
            <a:ext cx="2328863" cy="2366200"/>
          </a:xfrm>
          <a:prstGeom prst="roundRect">
            <a:avLst/>
          </a:prstGeom>
          <a:solidFill>
            <a:srgbClr val="6F8BC9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s-CL" sz="2400" b="1" dirty="0">
              <a:solidFill>
                <a:schemeClr val="bg1"/>
              </a:solidFill>
              <a:ea typeface="ＭＳ Ｐゴシック" panose="020B0600070205080204" pitchFamily="34" charset="-128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CL" sz="2000" b="1" dirty="0">
                <a:solidFill>
                  <a:schemeClr val="bg1"/>
                </a:solidFill>
                <a:ea typeface="ＭＳ Ｐゴシック" panose="020B0600070205080204" pitchFamily="34" charset="-128"/>
                <a:cs typeface="Segoe UI" panose="020B0502040204020203" pitchFamily="34" charset="0"/>
              </a:rPr>
              <a:t>Fortalecimiento de recursos protectores de las familias</a:t>
            </a:r>
          </a:p>
        </p:txBody>
      </p:sp>
      <p:sp>
        <p:nvSpPr>
          <p:cNvPr id="8" name="Rectángulo: esquinas redondeadas 7">
            <a:extLst>
              <a:ext uri="{FF2B5EF4-FFF2-40B4-BE49-F238E27FC236}">
                <a16:creationId xmlns:a16="http://schemas.microsoft.com/office/drawing/2014/main" id="{508166DE-AF5A-4358-9B65-D02E9617489D}"/>
              </a:ext>
            </a:extLst>
          </p:cNvPr>
          <p:cNvSpPr/>
          <p:nvPr/>
        </p:nvSpPr>
        <p:spPr bwMode="auto">
          <a:xfrm>
            <a:off x="3484974" y="3229367"/>
            <a:ext cx="2328863" cy="2366200"/>
          </a:xfrm>
          <a:prstGeom prst="roundRect">
            <a:avLst/>
          </a:prstGeom>
          <a:solidFill>
            <a:srgbClr val="6F8BC9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s-CL" sz="2400" b="1" dirty="0">
              <a:solidFill>
                <a:schemeClr val="bg1"/>
              </a:solidFill>
              <a:ea typeface="ＭＳ Ｐゴシック" panose="020B0600070205080204" pitchFamily="34" charset="-128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CL" sz="2000" b="1" dirty="0">
                <a:solidFill>
                  <a:schemeClr val="bg1"/>
                </a:solidFill>
                <a:ea typeface="ＭＳ Ｐゴシック" panose="020B0600070205080204" pitchFamily="34" charset="-128"/>
                <a:cs typeface="Segoe UI" panose="020B0502040204020203" pitchFamily="34" charset="0"/>
              </a:rPr>
              <a:t>Articulación con redes-acceso a prestaciones</a:t>
            </a:r>
          </a:p>
        </p:txBody>
      </p:sp>
    </p:spTree>
    <p:extLst>
      <p:ext uri="{BB962C8B-B14F-4D97-AF65-F5344CB8AC3E}">
        <p14:creationId xmlns:p14="http://schemas.microsoft.com/office/powerpoint/2010/main" val="265701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255107F-8F28-4A88-9CCE-6C355F7BC4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3700" y="0"/>
            <a:ext cx="5481638" cy="6858000"/>
          </a:xfrm>
          <a:solidFill>
            <a:srgbClr val="AFC713"/>
          </a:solidFill>
        </p:spPr>
        <p:txBody>
          <a:bodyPr/>
          <a:lstStyle/>
          <a:p>
            <a:pPr algn="ctr"/>
            <a:r>
              <a:rPr lang="es-CL" sz="3200" b="1" dirty="0">
                <a:solidFill>
                  <a:schemeClr val="bg1"/>
                </a:solidFill>
                <a:latin typeface="+mn-lt"/>
                <a:cs typeface="Segoe UI" panose="020B0502040204020203" pitchFamily="34" charset="0"/>
              </a:rPr>
              <a:t>Abordaje </a:t>
            </a:r>
            <a:br>
              <a:rPr lang="es-CL" sz="3200" b="1" dirty="0">
                <a:solidFill>
                  <a:schemeClr val="bg1"/>
                </a:solidFill>
                <a:latin typeface="+mn-lt"/>
                <a:cs typeface="Segoe UI" panose="020B0502040204020203" pitchFamily="34" charset="0"/>
              </a:rPr>
            </a:br>
            <a:r>
              <a:rPr lang="es-CL" sz="3200" b="1" dirty="0">
                <a:solidFill>
                  <a:schemeClr val="bg1"/>
                </a:solidFill>
                <a:latin typeface="+mn-lt"/>
                <a:cs typeface="Segoe UI" panose="020B0502040204020203" pitchFamily="34" charset="0"/>
              </a:rPr>
              <a:t>REPARACIÓN </a:t>
            </a:r>
            <a:br>
              <a:rPr lang="es-CL" sz="3200" b="1" dirty="0">
                <a:solidFill>
                  <a:schemeClr val="bg1"/>
                </a:solidFill>
                <a:latin typeface="+mn-lt"/>
                <a:cs typeface="Segoe UI" panose="020B0502040204020203" pitchFamily="34" charset="0"/>
              </a:rPr>
            </a:br>
            <a:r>
              <a:rPr lang="es-CL" sz="3200" b="1" dirty="0">
                <a:solidFill>
                  <a:schemeClr val="bg1"/>
                </a:solidFill>
                <a:latin typeface="+mn-lt"/>
                <a:cs typeface="Segoe UI" panose="020B0502040204020203" pitchFamily="34" charset="0"/>
              </a:rPr>
              <a:t>maltrato y ASI</a:t>
            </a:r>
            <a:br>
              <a:rPr lang="es-CL" sz="3200" b="1" dirty="0">
                <a:solidFill>
                  <a:schemeClr val="bg1"/>
                </a:solidFill>
              </a:rPr>
            </a:br>
            <a:br>
              <a:rPr lang="es-CL" sz="3200" b="1" dirty="0">
                <a:solidFill>
                  <a:schemeClr val="bg1"/>
                </a:solidFill>
              </a:rPr>
            </a:br>
            <a:br>
              <a:rPr lang="es-CL" sz="3200" b="1" dirty="0">
                <a:solidFill>
                  <a:schemeClr val="bg1"/>
                </a:solidFill>
              </a:rPr>
            </a:br>
            <a:br>
              <a:rPr lang="es-CL" sz="3200" b="1" dirty="0">
                <a:solidFill>
                  <a:schemeClr val="bg1"/>
                </a:solidFill>
              </a:rPr>
            </a:br>
            <a:endParaRPr lang="es-CL" sz="3200" b="1" dirty="0">
              <a:solidFill>
                <a:schemeClr val="bg1"/>
              </a:solidFill>
            </a:endParaRPr>
          </a:p>
        </p:txBody>
      </p:sp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18F92891-469D-4165-B713-2A0D0D57414D}"/>
              </a:ext>
            </a:extLst>
          </p:cNvPr>
          <p:cNvSpPr/>
          <p:nvPr/>
        </p:nvSpPr>
        <p:spPr bwMode="auto">
          <a:xfrm>
            <a:off x="1284776" y="1227261"/>
            <a:ext cx="2328863" cy="1343025"/>
          </a:xfrm>
          <a:prstGeom prst="roundRect">
            <a:avLst/>
          </a:prstGeom>
          <a:solidFill>
            <a:srgbClr val="6F8BC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2000" b="1" dirty="0">
                <a:solidFill>
                  <a:schemeClr val="bg1"/>
                </a:solidFill>
                <a:ea typeface="+mn-lt"/>
                <a:cs typeface="Segoe UI" panose="020B0502040204020203" pitchFamily="34" charset="0"/>
              </a:rPr>
              <a:t>Modelo</a:t>
            </a:r>
            <a:br>
              <a:rPr lang="es-ES" sz="2000" b="1" dirty="0">
                <a:solidFill>
                  <a:schemeClr val="bg1"/>
                </a:solidFill>
                <a:ea typeface="+mn-lt"/>
                <a:cs typeface="Segoe UI" panose="020B0502040204020203" pitchFamily="34" charset="0"/>
              </a:rPr>
            </a:br>
            <a:r>
              <a:rPr lang="es-ES" sz="2000" b="1" dirty="0">
                <a:solidFill>
                  <a:schemeClr val="bg1"/>
                </a:solidFill>
                <a:ea typeface="+mn-lt"/>
                <a:cs typeface="Segoe UI" panose="020B0502040204020203" pitchFamily="34" charset="0"/>
              </a:rPr>
              <a:t> </a:t>
            </a:r>
            <a:r>
              <a:rPr lang="es-ES" sz="2000" b="1" dirty="0" err="1">
                <a:solidFill>
                  <a:schemeClr val="bg1"/>
                </a:solidFill>
                <a:ea typeface="+mn-lt"/>
                <a:cs typeface="Segoe UI" panose="020B0502040204020203" pitchFamily="34" charset="0"/>
              </a:rPr>
              <a:t>co-garantes</a:t>
            </a:r>
            <a:r>
              <a:rPr lang="es-ES" sz="2000" b="1" dirty="0">
                <a:solidFill>
                  <a:schemeClr val="bg1"/>
                </a:solidFill>
                <a:ea typeface="+mn-lt"/>
                <a:cs typeface="Segoe UI" panose="020B0502040204020203" pitchFamily="34" charset="0"/>
              </a:rPr>
              <a:t> en Sinergia</a:t>
            </a:r>
            <a:endParaRPr lang="es-CL" sz="2000" b="1" dirty="0">
              <a:solidFill>
                <a:schemeClr val="bg1"/>
              </a:solidFill>
              <a:ea typeface="ＭＳ Ｐゴシック" panose="020B0600070205080204" pitchFamily="34" charset="-128"/>
              <a:cs typeface="Segoe UI" panose="020B0502040204020203" pitchFamily="34" charset="0"/>
            </a:endParaRPr>
          </a:p>
        </p:txBody>
      </p:sp>
      <p:sp>
        <p:nvSpPr>
          <p:cNvPr id="6" name="Rectángulo: esquinas redondeadas 5">
            <a:extLst>
              <a:ext uri="{FF2B5EF4-FFF2-40B4-BE49-F238E27FC236}">
                <a16:creationId xmlns:a16="http://schemas.microsoft.com/office/drawing/2014/main" id="{0B1B2020-33A6-475D-BF1A-917545FD9614}"/>
              </a:ext>
            </a:extLst>
          </p:cNvPr>
          <p:cNvSpPr/>
          <p:nvPr/>
        </p:nvSpPr>
        <p:spPr bwMode="auto">
          <a:xfrm>
            <a:off x="3774280" y="1221524"/>
            <a:ext cx="2328863" cy="2812764"/>
          </a:xfrm>
          <a:prstGeom prst="roundRect">
            <a:avLst/>
          </a:prstGeom>
          <a:solidFill>
            <a:srgbClr val="6F8BC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s-ES" sz="2000" b="1" dirty="0">
                <a:solidFill>
                  <a:schemeClr val="bg1"/>
                </a:solidFill>
                <a:ea typeface="MS PGothic"/>
                <a:cs typeface="Segoe UI" panose="020B0502040204020203" pitchFamily="34" charset="0"/>
              </a:rPr>
              <a:t>Activación mecanismos en pro de la situación legal de los NNA.</a:t>
            </a:r>
          </a:p>
        </p:txBody>
      </p:sp>
      <p:sp>
        <p:nvSpPr>
          <p:cNvPr id="7" name="Rectángulo: esquinas redondeadas 6">
            <a:extLst>
              <a:ext uri="{FF2B5EF4-FFF2-40B4-BE49-F238E27FC236}">
                <a16:creationId xmlns:a16="http://schemas.microsoft.com/office/drawing/2014/main" id="{D840BE9F-93F6-4F75-BE70-495B83F7EB3A}"/>
              </a:ext>
            </a:extLst>
          </p:cNvPr>
          <p:cNvSpPr/>
          <p:nvPr/>
        </p:nvSpPr>
        <p:spPr bwMode="auto">
          <a:xfrm>
            <a:off x="1284775" y="2691263"/>
            <a:ext cx="2328863" cy="1343025"/>
          </a:xfrm>
          <a:prstGeom prst="roundRect">
            <a:avLst/>
          </a:prstGeom>
          <a:solidFill>
            <a:srgbClr val="6F8BC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CL" sz="2000" b="1" dirty="0">
                <a:solidFill>
                  <a:schemeClr val="bg1"/>
                </a:solidFill>
                <a:ea typeface="ＭＳ Ｐゴシック" panose="020B0600070205080204" pitchFamily="34" charset="-128"/>
                <a:cs typeface="Segoe UI" panose="020B0502040204020203" pitchFamily="34" charset="0"/>
              </a:rPr>
              <a:t>Vínculo terapéutico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4C38B8A6-EC9D-4B98-A122-F319087BBC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7183" y="3228976"/>
            <a:ext cx="3615672" cy="3366821"/>
          </a:xfrm>
          <a:prstGeom prst="rect">
            <a:avLst/>
          </a:prstGeom>
        </p:spPr>
      </p:pic>
      <p:sp>
        <p:nvSpPr>
          <p:cNvPr id="3" name="Rectángulo: esquinas redondeadas 2">
            <a:extLst>
              <a:ext uri="{FF2B5EF4-FFF2-40B4-BE49-F238E27FC236}">
                <a16:creationId xmlns:a16="http://schemas.microsoft.com/office/drawing/2014/main" id="{AF2CA3E7-B0AE-E06B-CD94-5859C8402BAD}"/>
              </a:ext>
            </a:extLst>
          </p:cNvPr>
          <p:cNvSpPr/>
          <p:nvPr/>
        </p:nvSpPr>
        <p:spPr bwMode="auto">
          <a:xfrm>
            <a:off x="1302542" y="4155265"/>
            <a:ext cx="4800601" cy="1853158"/>
          </a:xfrm>
          <a:prstGeom prst="roundRect">
            <a:avLst/>
          </a:prstGeom>
          <a:solidFill>
            <a:srgbClr val="6F8BC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CL" sz="2000" b="1" dirty="0">
                <a:solidFill>
                  <a:schemeClr val="bg1"/>
                </a:solidFill>
                <a:ea typeface="ＭＳ Ｐゴシック" panose="020B0600070205080204" pitchFamily="34" charset="-128"/>
                <a:cs typeface="Segoe UI" panose="020B0502040204020203" pitchFamily="34" charset="0"/>
              </a:rPr>
              <a:t>Práctica informada en el trauma </a:t>
            </a:r>
          </a:p>
        </p:txBody>
      </p:sp>
    </p:spTree>
    <p:extLst>
      <p:ext uri="{BB962C8B-B14F-4D97-AF65-F5344CB8AC3E}">
        <p14:creationId xmlns:p14="http://schemas.microsoft.com/office/powerpoint/2010/main" val="38174811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4EEB0D5-8252-53C7-317F-6FC892F118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40676"/>
            <a:ext cx="12192000" cy="1143000"/>
          </a:xfrm>
        </p:spPr>
        <p:txBody>
          <a:bodyPr/>
          <a:lstStyle/>
          <a:p>
            <a:pPr algn="ctr"/>
            <a:r>
              <a:rPr lang="es-ES" sz="3200" b="1" dirty="0">
                <a:solidFill>
                  <a:schemeClr val="bg2">
                    <a:lumMod val="50000"/>
                  </a:schemeClr>
                </a:solidFill>
                <a:latin typeface="+mn-lt"/>
                <a:ea typeface="MS PGothic"/>
                <a:cs typeface="Segoe UI" panose="020B0502040204020203" pitchFamily="34" charset="0"/>
              </a:rPr>
              <a:t>Prevención del maltrato y abuso</a:t>
            </a:r>
            <a:endParaRPr lang="es-ES" sz="3200" b="1" dirty="0">
              <a:solidFill>
                <a:schemeClr val="bg2">
                  <a:lumMod val="50000"/>
                </a:schemeClr>
              </a:solidFill>
              <a:latin typeface="+mn-lt"/>
              <a:cs typeface="Segoe UI" panose="020B0502040204020203" pitchFamily="34" charset="0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A005F70-DDE5-C024-5783-C8D57EF875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69040" y="1603702"/>
            <a:ext cx="3886198" cy="4514850"/>
          </a:xfrm>
        </p:spPr>
        <p:txBody>
          <a:bodyPr/>
          <a:lstStyle/>
          <a:p>
            <a:pPr marL="0" indent="0" algn="ctr">
              <a:buNone/>
            </a:pPr>
            <a:r>
              <a:rPr lang="es-CL" sz="2400" b="1" dirty="0">
                <a:ea typeface="MS PGothic"/>
                <a:cs typeface="Segoe UI" panose="020B0502040204020203" pitchFamily="34" charset="0"/>
              </a:rPr>
              <a:t>¿Qué aprendizajes ha construido Chile en la prevención y abordaje del abuso en entornos cotidianos y digitales? </a:t>
            </a:r>
          </a:p>
          <a:p>
            <a:pPr marL="0" indent="0" algn="ctr">
              <a:buNone/>
            </a:pPr>
            <a:endParaRPr lang="es-CL" sz="2400" b="1" dirty="0">
              <a:ea typeface="MS PGothic"/>
              <a:cs typeface="Segoe UI" panose="020B0502040204020203" pitchFamily="34" charset="0"/>
            </a:endParaRPr>
          </a:p>
          <a:p>
            <a:pPr marL="0" indent="0" algn="ctr">
              <a:buNone/>
            </a:pPr>
            <a:endParaRPr lang="es-ES" sz="2400" b="1" dirty="0">
              <a:ea typeface="MS PGothic"/>
              <a:cs typeface="Segoe UI" panose="020B0502040204020203" pitchFamily="34" charset="0"/>
            </a:endParaRPr>
          </a:p>
          <a:p>
            <a:pPr marL="0" indent="0" algn="ctr">
              <a:buNone/>
            </a:pPr>
            <a:r>
              <a:rPr lang="es-CL" sz="2400" b="1" dirty="0">
                <a:ea typeface="MS PGothic"/>
                <a:cs typeface="Segoe UI" panose="020B0502040204020203" pitchFamily="34" charset="0"/>
              </a:rPr>
              <a:t>¿Cuáles son los desafíos que aún persisten para avanzar hacia entornos más seguros y protectores?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8E06C0F0-656A-400F-AEE9-0C5DE5FBE7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483" y="1318714"/>
            <a:ext cx="4255478" cy="5107917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F018F288-F82E-4711-8B8C-7C81176810A9}"/>
              </a:ext>
            </a:extLst>
          </p:cNvPr>
          <p:cNvSpPr txBox="1"/>
          <p:nvPr/>
        </p:nvSpPr>
        <p:spPr>
          <a:xfrm>
            <a:off x="986874" y="6461669"/>
            <a:ext cx="361669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1000" i="1" dirty="0"/>
              <a:t>Imagen extraída de Colunga &amp;Centro de Justicia y Sociedad, 2025</a:t>
            </a:r>
            <a:r>
              <a:rPr lang="es-CL" sz="1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821567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7EB526-591A-3021-513E-70DB1B8CFF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46290"/>
            <a:ext cx="12192000" cy="767220"/>
          </a:xfrm>
        </p:spPr>
        <p:txBody>
          <a:bodyPr>
            <a:normAutofit/>
          </a:bodyPr>
          <a:lstStyle/>
          <a:p>
            <a:pPr algn="ctr"/>
            <a:r>
              <a:rPr lang="es-ES" sz="3200" b="1" dirty="0">
                <a:solidFill>
                  <a:schemeClr val="bg2">
                    <a:lumMod val="50000"/>
                  </a:schemeClr>
                </a:solidFill>
                <a:latin typeface="+mn-lt"/>
                <a:ea typeface="MS PGothic"/>
                <a:cs typeface="Segoe UI" panose="020B0502040204020203" pitchFamily="34" charset="0"/>
              </a:rPr>
              <a:t>Modelo Operativo de Sinergia PRM Y PEE</a:t>
            </a:r>
            <a:endParaRPr lang="es-ES" sz="3200" b="1" dirty="0">
              <a:solidFill>
                <a:schemeClr val="bg2">
                  <a:lumMod val="50000"/>
                </a:schemeClr>
              </a:solidFill>
              <a:latin typeface="+mn-lt"/>
              <a:cs typeface="Segoe UI" panose="020B0502040204020203" pitchFamily="34" charset="0"/>
            </a:endParaRPr>
          </a:p>
        </p:txBody>
      </p:sp>
      <p:sp>
        <p:nvSpPr>
          <p:cNvPr id="5" name="Elipse 4">
            <a:extLst>
              <a:ext uri="{FF2B5EF4-FFF2-40B4-BE49-F238E27FC236}">
                <a16:creationId xmlns:a16="http://schemas.microsoft.com/office/drawing/2014/main" id="{6B008C14-2418-457F-BE21-595107410FA2}"/>
              </a:ext>
            </a:extLst>
          </p:cNvPr>
          <p:cNvSpPr/>
          <p:nvPr/>
        </p:nvSpPr>
        <p:spPr bwMode="auto">
          <a:xfrm>
            <a:off x="852488" y="1814512"/>
            <a:ext cx="1957388" cy="1814513"/>
          </a:xfrm>
          <a:prstGeom prst="ellipse">
            <a:avLst/>
          </a:prstGeom>
          <a:solidFill>
            <a:srgbClr val="AFC713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s-CL" sz="2400" dirty="0">
              <a:solidFill>
                <a:schemeClr val="bg1"/>
              </a:solidFill>
              <a:latin typeface="Segoe UI" panose="020B0502040204020203" pitchFamily="34" charset="0"/>
              <a:ea typeface="ＭＳ Ｐゴシック" panose="020B0600070205080204" pitchFamily="34" charset="-128"/>
              <a:cs typeface="Segoe UI" panose="020B0502040204020203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CL" sz="2500" b="1" dirty="0">
                <a:solidFill>
                  <a:schemeClr val="bg1"/>
                </a:solidFill>
                <a:ea typeface="ＭＳ Ｐゴシック" panose="020B0600070205080204" pitchFamily="34" charset="-128"/>
                <a:cs typeface="Segoe UI" panose="020B0502040204020203" pitchFamily="34" charset="0"/>
              </a:rPr>
              <a:t>NNA</a:t>
            </a:r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id="{A8AB95C0-89E2-4944-91C3-D7E2224D70D6}"/>
              </a:ext>
            </a:extLst>
          </p:cNvPr>
          <p:cNvSpPr/>
          <p:nvPr/>
        </p:nvSpPr>
        <p:spPr bwMode="auto">
          <a:xfrm>
            <a:off x="852488" y="4239542"/>
            <a:ext cx="1957388" cy="1814513"/>
          </a:xfrm>
          <a:prstGeom prst="ellipse">
            <a:avLst/>
          </a:prstGeom>
          <a:solidFill>
            <a:srgbClr val="AFC713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s-CL" sz="2500" dirty="0">
              <a:solidFill>
                <a:schemeClr val="bg1"/>
              </a:solidFill>
              <a:latin typeface="Segoe UI" panose="020B0502040204020203" pitchFamily="34" charset="0"/>
              <a:ea typeface="ＭＳ Ｐゴシック" panose="020B0600070205080204" pitchFamily="34" charset="-128"/>
              <a:cs typeface="Segoe UI" panose="020B0502040204020203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CL" sz="2500" b="1" dirty="0">
                <a:solidFill>
                  <a:schemeClr val="bg1"/>
                </a:solidFill>
                <a:ea typeface="ＭＳ Ｐゴシック" panose="020B0600070205080204" pitchFamily="34" charset="-128"/>
                <a:cs typeface="Segoe UI" panose="020B0502040204020203" pitchFamily="34" charset="0"/>
              </a:rPr>
              <a:t>Familia</a:t>
            </a:r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DB958327-D2F1-41D8-95DC-F1198220E764}"/>
              </a:ext>
            </a:extLst>
          </p:cNvPr>
          <p:cNvSpPr/>
          <p:nvPr/>
        </p:nvSpPr>
        <p:spPr bwMode="auto">
          <a:xfrm>
            <a:off x="9382125" y="1814512"/>
            <a:ext cx="1957388" cy="1814513"/>
          </a:xfrm>
          <a:prstGeom prst="ellipse">
            <a:avLst/>
          </a:prstGeom>
          <a:solidFill>
            <a:srgbClr val="AFC713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CL" sz="2500" b="1" dirty="0">
                <a:solidFill>
                  <a:schemeClr val="bg1"/>
                </a:solidFill>
                <a:ea typeface="ＭＳ Ｐゴシック" panose="020B0600070205080204" pitchFamily="34" charset="-128"/>
                <a:cs typeface="Segoe UI" panose="020B0502040204020203" pitchFamily="34" charset="0"/>
              </a:rPr>
              <a:t>Co-Garantes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s-CL" sz="2000" dirty="0">
              <a:solidFill>
                <a:schemeClr val="bg1"/>
              </a:solidFill>
              <a:latin typeface="Segoe UI" panose="020B0502040204020203" pitchFamily="34" charset="0"/>
              <a:ea typeface="ＭＳ Ｐゴシック" panose="020B0600070205080204" pitchFamily="34" charset="-128"/>
              <a:cs typeface="Segoe UI" panose="020B0502040204020203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s-CL" sz="2000" dirty="0">
              <a:solidFill>
                <a:schemeClr val="bg1"/>
              </a:solidFill>
              <a:latin typeface="Segoe UI" panose="020B0502040204020203" pitchFamily="34" charset="0"/>
              <a:ea typeface="ＭＳ Ｐゴシック" panose="020B0600070205080204" pitchFamily="34" charset="-128"/>
              <a:cs typeface="Segoe UI" panose="020B0502040204020203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s-CL" sz="2000" dirty="0">
              <a:solidFill>
                <a:schemeClr val="bg1"/>
              </a:solidFill>
              <a:latin typeface="Segoe UI" panose="020B0502040204020203" pitchFamily="34" charset="0"/>
              <a:ea typeface="ＭＳ Ｐゴシック" panose="020B0600070205080204" pitchFamily="34" charset="-128"/>
              <a:cs typeface="Segoe UI" panose="020B0502040204020203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s-CL" sz="2000" dirty="0">
              <a:solidFill>
                <a:schemeClr val="bg1"/>
              </a:solidFill>
              <a:latin typeface="Segoe UI" panose="020B0502040204020203" pitchFamily="34" charset="0"/>
              <a:ea typeface="ＭＳ Ｐゴシック" panose="020B0600070205080204" pitchFamily="34" charset="-128"/>
              <a:cs typeface="Segoe UI" panose="020B0502040204020203" pitchFamily="34" charset="0"/>
            </a:endParaRPr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id="{8CD9EF25-5C05-4758-8AF8-98907C4366E0}"/>
              </a:ext>
            </a:extLst>
          </p:cNvPr>
          <p:cNvSpPr/>
          <p:nvPr/>
        </p:nvSpPr>
        <p:spPr bwMode="auto">
          <a:xfrm>
            <a:off x="9332850" y="4149970"/>
            <a:ext cx="2055937" cy="1993658"/>
          </a:xfrm>
          <a:prstGeom prst="ellipse">
            <a:avLst/>
          </a:prstGeom>
          <a:solidFill>
            <a:srgbClr val="AFC713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s-CL" sz="2200" b="1" dirty="0">
              <a:solidFill>
                <a:schemeClr val="bg1"/>
              </a:solidFill>
              <a:ea typeface="ＭＳ Ｐゴシック" panose="020B0600070205080204" pitchFamily="34" charset="-128"/>
              <a:cs typeface="Segoe UI" panose="020B0502040204020203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CL" sz="2200" b="1" dirty="0">
                <a:solidFill>
                  <a:schemeClr val="bg1"/>
                </a:solidFill>
                <a:ea typeface="ＭＳ Ｐゴシック" panose="020B0600070205080204" pitchFamily="34" charset="-128"/>
                <a:cs typeface="Segoe UI" panose="020B0502040204020203" pitchFamily="34" charset="0"/>
              </a:rPr>
              <a:t>Acuerdos operativos </a:t>
            </a: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051F3466-BF09-40E2-96C2-C39A1367B53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1374" y="2028825"/>
            <a:ext cx="5429252" cy="3619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3028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9E9BFD6-8A33-317D-CEE3-12808BA99B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8834" y="1225062"/>
            <a:ext cx="8889167" cy="4324349"/>
          </a:xfrm>
        </p:spPr>
        <p:txBody>
          <a:bodyPr/>
          <a:lstStyle/>
          <a:p>
            <a:pPr marL="0" indent="0">
              <a:buNone/>
            </a:pPr>
            <a:endParaRPr lang="es-ES" dirty="0">
              <a:solidFill>
                <a:schemeClr val="bg2">
                  <a:lumMod val="10000"/>
                </a:schemeClr>
              </a:solidFill>
              <a:ea typeface="+mn-lt"/>
              <a:cs typeface="+mn-lt"/>
            </a:endParaRPr>
          </a:p>
          <a:p>
            <a:pPr algn="just"/>
            <a:r>
              <a:rPr lang="es-ES" sz="2400" dirty="0">
                <a:solidFill>
                  <a:schemeClr val="bg2">
                    <a:lumMod val="10000"/>
                  </a:schemeClr>
                </a:solidFill>
                <a:ea typeface="+mn-lt"/>
                <a:cs typeface="Segoe UI" panose="020B0502040204020203" pitchFamily="34" charset="0"/>
              </a:rPr>
              <a:t>Desafío sistema de garantías. </a:t>
            </a:r>
            <a:r>
              <a:rPr lang="es-ES" sz="2400" b="1" dirty="0">
                <a:solidFill>
                  <a:schemeClr val="bg2">
                    <a:lumMod val="10000"/>
                  </a:schemeClr>
                </a:solidFill>
                <a:ea typeface="+mn-lt"/>
                <a:cs typeface="Segoe UI" panose="020B0502040204020203" pitchFamily="34" charset="0"/>
              </a:rPr>
              <a:t>Somos todos </a:t>
            </a:r>
            <a:r>
              <a:rPr lang="es-ES" sz="2400" b="1" dirty="0" err="1">
                <a:solidFill>
                  <a:schemeClr val="bg2">
                    <a:lumMod val="10000"/>
                  </a:schemeClr>
                </a:solidFill>
                <a:ea typeface="+mn-lt"/>
                <a:cs typeface="Segoe UI" panose="020B0502040204020203" pitchFamily="34" charset="0"/>
              </a:rPr>
              <a:t>co-garantes</a:t>
            </a:r>
            <a:r>
              <a:rPr lang="es-ES" sz="2400" dirty="0">
                <a:solidFill>
                  <a:schemeClr val="bg2">
                    <a:lumMod val="10000"/>
                  </a:schemeClr>
                </a:solidFill>
                <a:ea typeface="+mn-lt"/>
                <a:cs typeface="Segoe UI" panose="020B0502040204020203" pitchFamily="34" charset="0"/>
              </a:rPr>
              <a:t>.</a:t>
            </a:r>
            <a:endParaRPr lang="es-ES" sz="2400" dirty="0">
              <a:solidFill>
                <a:schemeClr val="bg2">
                  <a:lumMod val="10000"/>
                </a:schemeClr>
              </a:solidFill>
              <a:cs typeface="Segoe UI" panose="020B0502040204020203" pitchFamily="34" charset="0"/>
            </a:endParaRPr>
          </a:p>
          <a:p>
            <a:pPr algn="just"/>
            <a:r>
              <a:rPr lang="es-ES" sz="2400" dirty="0">
                <a:solidFill>
                  <a:schemeClr val="bg2">
                    <a:lumMod val="10000"/>
                  </a:schemeClr>
                </a:solidFill>
                <a:ea typeface="MS PGothic"/>
                <a:cs typeface="Segoe UI" panose="020B0502040204020203" pitchFamily="34" charset="0"/>
              </a:rPr>
              <a:t>Generar </a:t>
            </a:r>
            <a:r>
              <a:rPr lang="es-ES" sz="2400" b="1" dirty="0">
                <a:solidFill>
                  <a:schemeClr val="bg2">
                    <a:lumMod val="10000"/>
                  </a:schemeClr>
                </a:solidFill>
                <a:ea typeface="MS PGothic"/>
                <a:cs typeface="Segoe UI" panose="020B0502040204020203" pitchFamily="34" charset="0"/>
              </a:rPr>
              <a:t>entornos seguros y protectores </a:t>
            </a:r>
            <a:r>
              <a:rPr lang="es-ES" sz="2400" dirty="0">
                <a:solidFill>
                  <a:schemeClr val="bg2">
                    <a:lumMod val="10000"/>
                  </a:schemeClr>
                </a:solidFill>
                <a:ea typeface="MS PGothic"/>
                <a:cs typeface="Segoe UI" panose="020B0502040204020203" pitchFamily="34" charset="0"/>
              </a:rPr>
              <a:t>que validen la experiencia de NNA y activen rutas de protección.</a:t>
            </a:r>
            <a:endParaRPr lang="es-ES" sz="2400" dirty="0">
              <a:solidFill>
                <a:schemeClr val="bg2">
                  <a:lumMod val="10000"/>
                </a:schemeClr>
              </a:solidFill>
              <a:cs typeface="Segoe UI" panose="020B0502040204020203" pitchFamily="34" charset="0"/>
            </a:endParaRPr>
          </a:p>
          <a:p>
            <a:pPr algn="just"/>
            <a:r>
              <a:rPr lang="es-ES" sz="2400" b="1" dirty="0">
                <a:solidFill>
                  <a:schemeClr val="bg2">
                    <a:lumMod val="10000"/>
                  </a:schemeClr>
                </a:solidFill>
                <a:ea typeface="MS PGothic"/>
                <a:cs typeface="Segoe UI" panose="020B0502040204020203" pitchFamily="34" charset="0"/>
              </a:rPr>
              <a:t>Prevenir</a:t>
            </a:r>
            <a:r>
              <a:rPr lang="es-ES" sz="2400" dirty="0">
                <a:solidFill>
                  <a:schemeClr val="bg2">
                    <a:lumMod val="10000"/>
                  </a:schemeClr>
                </a:solidFill>
                <a:ea typeface="MS PGothic"/>
                <a:cs typeface="Segoe UI" panose="020B0502040204020203" pitchFamily="34" charset="0"/>
              </a:rPr>
              <a:t> la revictimización.</a:t>
            </a:r>
            <a:endParaRPr lang="es-ES" sz="2400" dirty="0">
              <a:solidFill>
                <a:schemeClr val="bg2">
                  <a:lumMod val="10000"/>
                </a:schemeClr>
              </a:solidFill>
              <a:cs typeface="Segoe UI" panose="020B0502040204020203" pitchFamily="34" charset="0"/>
            </a:endParaRPr>
          </a:p>
          <a:p>
            <a:pPr algn="just"/>
            <a:r>
              <a:rPr lang="es-ES" sz="2400" dirty="0">
                <a:solidFill>
                  <a:schemeClr val="bg2">
                    <a:lumMod val="10000"/>
                  </a:schemeClr>
                </a:solidFill>
                <a:ea typeface="MS PGothic"/>
                <a:cs typeface="Segoe UI" panose="020B0502040204020203" pitchFamily="34" charset="0"/>
              </a:rPr>
              <a:t>Fortalecer los sistemas de </a:t>
            </a:r>
            <a:r>
              <a:rPr lang="es-ES" sz="2400" b="1" dirty="0">
                <a:solidFill>
                  <a:schemeClr val="bg2">
                    <a:lumMod val="10000"/>
                  </a:schemeClr>
                </a:solidFill>
                <a:ea typeface="MS PGothic"/>
                <a:cs typeface="Segoe UI" panose="020B0502040204020203" pitchFamily="34" charset="0"/>
              </a:rPr>
              <a:t>denuncias</a:t>
            </a:r>
            <a:r>
              <a:rPr lang="es-ES" sz="2400" dirty="0">
                <a:solidFill>
                  <a:schemeClr val="bg2">
                    <a:lumMod val="10000"/>
                  </a:schemeClr>
                </a:solidFill>
                <a:ea typeface="MS PGothic"/>
                <a:cs typeface="Segoe UI" panose="020B0502040204020203" pitchFamily="34" charset="0"/>
              </a:rPr>
              <a:t> y protección.</a:t>
            </a:r>
          </a:p>
          <a:p>
            <a:pPr algn="just"/>
            <a:r>
              <a:rPr lang="es-ES" sz="2400" b="1" dirty="0">
                <a:solidFill>
                  <a:schemeClr val="bg2">
                    <a:lumMod val="10000"/>
                  </a:schemeClr>
                </a:solidFill>
                <a:ea typeface="MS PGothic"/>
                <a:cs typeface="Segoe UI" panose="020B0502040204020203" pitchFamily="34" charset="0"/>
              </a:rPr>
              <a:t>Transformar las creencias sociales </a:t>
            </a:r>
            <a:r>
              <a:rPr lang="es-ES" sz="2400" dirty="0">
                <a:solidFill>
                  <a:schemeClr val="bg2">
                    <a:lumMod val="10000"/>
                  </a:schemeClr>
                </a:solidFill>
                <a:ea typeface="MS PGothic"/>
                <a:cs typeface="Segoe UI" panose="020B0502040204020203" pitchFamily="34" charset="0"/>
              </a:rPr>
              <a:t>que normalizan la violencia.</a:t>
            </a:r>
          </a:p>
          <a:p>
            <a:pPr algn="just"/>
            <a:r>
              <a:rPr lang="es-ES" sz="2400" b="1" dirty="0">
                <a:solidFill>
                  <a:schemeClr val="bg2">
                    <a:lumMod val="10000"/>
                  </a:schemeClr>
                </a:solidFill>
                <a:ea typeface="MS PGothic"/>
                <a:cs typeface="Segoe UI" panose="020B0502040204020203" pitchFamily="34" charset="0"/>
              </a:rPr>
              <a:t>Sensibilización y concientización</a:t>
            </a:r>
            <a:r>
              <a:rPr lang="es-ES" sz="2400" dirty="0">
                <a:solidFill>
                  <a:schemeClr val="bg2">
                    <a:lumMod val="10000"/>
                  </a:schemeClr>
                </a:solidFill>
                <a:ea typeface="MS PGothic"/>
                <a:cs typeface="Segoe UI" panose="020B0502040204020203" pitchFamily="34" charset="0"/>
              </a:rPr>
              <a:t>.</a:t>
            </a:r>
          </a:p>
          <a:p>
            <a:endParaRPr lang="es-ES" b="1" dirty="0">
              <a:cs typeface="Arial"/>
            </a:endParaRP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AAB4F894-D6B1-4CAD-8E5B-E0C244D963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40676"/>
            <a:ext cx="12192000" cy="1143000"/>
          </a:xfrm>
        </p:spPr>
        <p:txBody>
          <a:bodyPr/>
          <a:lstStyle/>
          <a:p>
            <a:pPr algn="ctr"/>
            <a:r>
              <a:rPr lang="es-ES" sz="3200" b="1" dirty="0">
                <a:solidFill>
                  <a:schemeClr val="bg2">
                    <a:lumMod val="50000"/>
                  </a:schemeClr>
                </a:solidFill>
                <a:latin typeface="+mn-lt"/>
                <a:ea typeface="MS PGothic"/>
                <a:cs typeface="Segoe UI" panose="020B0502040204020203" pitchFamily="34" charset="0"/>
              </a:rPr>
              <a:t>Reflexiones al cierre…</a:t>
            </a:r>
            <a:endParaRPr lang="es-ES" sz="3200" b="1" dirty="0">
              <a:solidFill>
                <a:schemeClr val="bg2">
                  <a:lumMod val="50000"/>
                </a:schemeClr>
              </a:solidFill>
              <a:latin typeface="+mn-lt"/>
              <a:cs typeface="Segoe UI" panose="020B0502040204020203" pitchFamily="34" charset="0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F5A1B452-4582-4E7D-BADC-9A71418E4D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56320"/>
            <a:ext cx="12192000" cy="1903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6541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269758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1" name="Google Shape;321;p39"/>
          <p:cNvGrpSpPr/>
          <p:nvPr/>
        </p:nvGrpSpPr>
        <p:grpSpPr>
          <a:xfrm>
            <a:off x="1272395" y="1273407"/>
            <a:ext cx="360615" cy="441924"/>
            <a:chOff x="584925" y="238125"/>
            <a:chExt cx="415200" cy="525100"/>
          </a:xfrm>
          <a:solidFill>
            <a:srgbClr val="00B0F0"/>
          </a:solidFill>
        </p:grpSpPr>
        <p:sp>
          <p:nvSpPr>
            <p:cNvPr id="322" name="Google Shape;322;p39"/>
            <p:cNvSpPr/>
            <p:nvPr/>
          </p:nvSpPr>
          <p:spPr>
            <a:xfrm>
              <a:off x="621550" y="299175"/>
              <a:ext cx="378575" cy="464050"/>
            </a:xfrm>
            <a:custGeom>
              <a:avLst/>
              <a:gdLst/>
              <a:ahLst/>
              <a:cxnLst/>
              <a:rect l="l" t="t" r="r" b="b"/>
              <a:pathLst>
                <a:path w="15143" h="18562" extrusionOk="0">
                  <a:moveTo>
                    <a:pt x="14166" y="0"/>
                  </a:moveTo>
                  <a:lnTo>
                    <a:pt x="14166" y="16755"/>
                  </a:lnTo>
                  <a:lnTo>
                    <a:pt x="14141" y="16926"/>
                  </a:lnTo>
                  <a:lnTo>
                    <a:pt x="14093" y="17072"/>
                  </a:lnTo>
                  <a:lnTo>
                    <a:pt x="14044" y="17194"/>
                  </a:lnTo>
                  <a:lnTo>
                    <a:pt x="13946" y="17341"/>
                  </a:lnTo>
                  <a:lnTo>
                    <a:pt x="13824" y="17438"/>
                  </a:lnTo>
                  <a:lnTo>
                    <a:pt x="13677" y="17512"/>
                  </a:lnTo>
                  <a:lnTo>
                    <a:pt x="13531" y="17561"/>
                  </a:lnTo>
                  <a:lnTo>
                    <a:pt x="13384" y="17585"/>
                  </a:lnTo>
                  <a:lnTo>
                    <a:pt x="0" y="17585"/>
                  </a:lnTo>
                  <a:lnTo>
                    <a:pt x="0" y="17731"/>
                  </a:lnTo>
                  <a:lnTo>
                    <a:pt x="25" y="17902"/>
                  </a:lnTo>
                  <a:lnTo>
                    <a:pt x="74" y="18049"/>
                  </a:lnTo>
                  <a:lnTo>
                    <a:pt x="123" y="18171"/>
                  </a:lnTo>
                  <a:lnTo>
                    <a:pt x="220" y="18318"/>
                  </a:lnTo>
                  <a:lnTo>
                    <a:pt x="342" y="18415"/>
                  </a:lnTo>
                  <a:lnTo>
                    <a:pt x="489" y="18489"/>
                  </a:lnTo>
                  <a:lnTo>
                    <a:pt x="635" y="18537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8" y="18537"/>
                  </a:lnTo>
                  <a:lnTo>
                    <a:pt x="14654" y="18489"/>
                  </a:lnTo>
                  <a:lnTo>
                    <a:pt x="14801" y="18415"/>
                  </a:lnTo>
                  <a:lnTo>
                    <a:pt x="14923" y="18318"/>
                  </a:lnTo>
                  <a:lnTo>
                    <a:pt x="15021" y="18171"/>
                  </a:lnTo>
                  <a:lnTo>
                    <a:pt x="15069" y="18049"/>
                  </a:lnTo>
                  <a:lnTo>
                    <a:pt x="15118" y="17902"/>
                  </a:lnTo>
                  <a:lnTo>
                    <a:pt x="15143" y="17731"/>
                  </a:lnTo>
                  <a:lnTo>
                    <a:pt x="15143" y="733"/>
                  </a:lnTo>
                  <a:lnTo>
                    <a:pt x="15118" y="586"/>
                  </a:lnTo>
                  <a:lnTo>
                    <a:pt x="15069" y="440"/>
                  </a:lnTo>
                  <a:lnTo>
                    <a:pt x="15021" y="318"/>
                  </a:lnTo>
                  <a:lnTo>
                    <a:pt x="14923" y="196"/>
                  </a:lnTo>
                  <a:lnTo>
                    <a:pt x="14801" y="122"/>
                  </a:lnTo>
                  <a:lnTo>
                    <a:pt x="14654" y="49"/>
                  </a:lnTo>
                  <a:lnTo>
                    <a:pt x="14508" y="25"/>
                  </a:lnTo>
                  <a:lnTo>
                    <a:pt x="1436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3" name="Google Shape;323;p39"/>
            <p:cNvSpPr/>
            <p:nvPr/>
          </p:nvSpPr>
          <p:spPr>
            <a:xfrm>
              <a:off x="633750" y="238125"/>
              <a:ext cx="29350" cy="63500"/>
            </a:xfrm>
            <a:custGeom>
              <a:avLst/>
              <a:gdLst/>
              <a:ahLst/>
              <a:cxnLst/>
              <a:rect l="l" t="t" r="r" b="b"/>
              <a:pathLst>
                <a:path w="1174" h="2540" extrusionOk="0">
                  <a:moveTo>
                    <a:pt x="392" y="0"/>
                  </a:moveTo>
                  <a:lnTo>
                    <a:pt x="294" y="49"/>
                  </a:lnTo>
                  <a:lnTo>
                    <a:pt x="221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50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1" y="2467"/>
                  </a:lnTo>
                  <a:lnTo>
                    <a:pt x="294" y="2491"/>
                  </a:lnTo>
                  <a:lnTo>
                    <a:pt x="392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7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7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4" name="Google Shape;324;p39"/>
            <p:cNvSpPr/>
            <p:nvPr/>
          </p:nvSpPr>
          <p:spPr>
            <a:xfrm>
              <a:off x="716800" y="238125"/>
              <a:ext cx="29325" cy="63500"/>
            </a:xfrm>
            <a:custGeom>
              <a:avLst/>
              <a:gdLst/>
              <a:ahLst/>
              <a:cxnLst/>
              <a:rect l="l" t="t" r="r" b="b"/>
              <a:pathLst>
                <a:path w="1173" h="2540" extrusionOk="0">
                  <a:moveTo>
                    <a:pt x="391" y="0"/>
                  </a:moveTo>
                  <a:lnTo>
                    <a:pt x="294" y="49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0" y="391"/>
                  </a:lnTo>
                  <a:lnTo>
                    <a:pt x="0" y="488"/>
                  </a:lnTo>
                  <a:lnTo>
                    <a:pt x="0" y="2052"/>
                  </a:lnTo>
                  <a:lnTo>
                    <a:pt x="0" y="2149"/>
                  </a:lnTo>
                  <a:lnTo>
                    <a:pt x="49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0" y="2467"/>
                  </a:lnTo>
                  <a:lnTo>
                    <a:pt x="294" y="2491"/>
                  </a:lnTo>
                  <a:lnTo>
                    <a:pt x="391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6" y="2393"/>
                  </a:lnTo>
                  <a:lnTo>
                    <a:pt x="1099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099" y="220"/>
                  </a:lnTo>
                  <a:lnTo>
                    <a:pt x="1026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5" name="Google Shape;325;p39"/>
            <p:cNvSpPr/>
            <p:nvPr/>
          </p:nvSpPr>
          <p:spPr>
            <a:xfrm>
              <a:off x="799825" y="238125"/>
              <a:ext cx="29350" cy="63500"/>
            </a:xfrm>
            <a:custGeom>
              <a:avLst/>
              <a:gdLst/>
              <a:ahLst/>
              <a:cxnLst/>
              <a:rect l="l" t="t" r="r" b="b"/>
              <a:pathLst>
                <a:path w="1174" h="2540" extrusionOk="0">
                  <a:moveTo>
                    <a:pt x="392" y="0"/>
                  </a:moveTo>
                  <a:lnTo>
                    <a:pt x="294" y="49"/>
                  </a:lnTo>
                  <a:lnTo>
                    <a:pt x="221" y="73"/>
                  </a:lnTo>
                  <a:lnTo>
                    <a:pt x="148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50" y="2247"/>
                  </a:lnTo>
                  <a:lnTo>
                    <a:pt x="74" y="2320"/>
                  </a:lnTo>
                  <a:lnTo>
                    <a:pt x="148" y="2393"/>
                  </a:lnTo>
                  <a:lnTo>
                    <a:pt x="221" y="2467"/>
                  </a:lnTo>
                  <a:lnTo>
                    <a:pt x="294" y="2491"/>
                  </a:lnTo>
                  <a:lnTo>
                    <a:pt x="392" y="2540"/>
                  </a:lnTo>
                  <a:lnTo>
                    <a:pt x="783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7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7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6" name="Google Shape;326;p39"/>
            <p:cNvSpPr/>
            <p:nvPr/>
          </p:nvSpPr>
          <p:spPr>
            <a:xfrm>
              <a:off x="882875" y="238125"/>
              <a:ext cx="29325" cy="63500"/>
            </a:xfrm>
            <a:custGeom>
              <a:avLst/>
              <a:gdLst/>
              <a:ahLst/>
              <a:cxnLst/>
              <a:rect l="l" t="t" r="r" b="b"/>
              <a:pathLst>
                <a:path w="1173" h="2540" extrusionOk="0">
                  <a:moveTo>
                    <a:pt x="391" y="0"/>
                  </a:moveTo>
                  <a:lnTo>
                    <a:pt x="294" y="49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49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0" y="2467"/>
                  </a:lnTo>
                  <a:lnTo>
                    <a:pt x="294" y="2491"/>
                  </a:lnTo>
                  <a:lnTo>
                    <a:pt x="391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6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6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7" name="Google Shape;327;p39"/>
            <p:cNvSpPr/>
            <p:nvPr/>
          </p:nvSpPr>
          <p:spPr>
            <a:xfrm>
              <a:off x="584925" y="261325"/>
              <a:ext cx="378575" cy="464050"/>
            </a:xfrm>
            <a:custGeom>
              <a:avLst/>
              <a:gdLst/>
              <a:ahLst/>
              <a:cxnLst/>
              <a:rect l="l" t="t" r="r" b="b"/>
              <a:pathLst>
                <a:path w="15143" h="18562" extrusionOk="0">
                  <a:moveTo>
                    <a:pt x="2540" y="171"/>
                  </a:moveTo>
                  <a:lnTo>
                    <a:pt x="2711" y="195"/>
                  </a:lnTo>
                  <a:lnTo>
                    <a:pt x="2882" y="244"/>
                  </a:lnTo>
                  <a:lnTo>
                    <a:pt x="3053" y="318"/>
                  </a:lnTo>
                  <a:lnTo>
                    <a:pt x="3175" y="440"/>
                  </a:lnTo>
                  <a:lnTo>
                    <a:pt x="3297" y="562"/>
                  </a:lnTo>
                  <a:lnTo>
                    <a:pt x="3370" y="733"/>
                  </a:lnTo>
                  <a:lnTo>
                    <a:pt x="3419" y="904"/>
                  </a:lnTo>
                  <a:lnTo>
                    <a:pt x="3444" y="1075"/>
                  </a:lnTo>
                  <a:lnTo>
                    <a:pt x="3419" y="1246"/>
                  </a:lnTo>
                  <a:lnTo>
                    <a:pt x="3370" y="1417"/>
                  </a:lnTo>
                  <a:lnTo>
                    <a:pt x="3297" y="1588"/>
                  </a:lnTo>
                  <a:lnTo>
                    <a:pt x="3175" y="1710"/>
                  </a:lnTo>
                  <a:lnTo>
                    <a:pt x="3053" y="1832"/>
                  </a:lnTo>
                  <a:lnTo>
                    <a:pt x="2882" y="1905"/>
                  </a:lnTo>
                  <a:lnTo>
                    <a:pt x="2711" y="1954"/>
                  </a:lnTo>
                  <a:lnTo>
                    <a:pt x="2540" y="1978"/>
                  </a:lnTo>
                  <a:lnTo>
                    <a:pt x="2369" y="1954"/>
                  </a:lnTo>
                  <a:lnTo>
                    <a:pt x="2198" y="1905"/>
                  </a:lnTo>
                  <a:lnTo>
                    <a:pt x="2027" y="1832"/>
                  </a:lnTo>
                  <a:lnTo>
                    <a:pt x="1905" y="1710"/>
                  </a:lnTo>
                  <a:lnTo>
                    <a:pt x="1783" y="1588"/>
                  </a:lnTo>
                  <a:lnTo>
                    <a:pt x="1710" y="1417"/>
                  </a:lnTo>
                  <a:lnTo>
                    <a:pt x="1661" y="1246"/>
                  </a:lnTo>
                  <a:lnTo>
                    <a:pt x="1636" y="1075"/>
                  </a:lnTo>
                  <a:lnTo>
                    <a:pt x="1661" y="904"/>
                  </a:lnTo>
                  <a:lnTo>
                    <a:pt x="1710" y="733"/>
                  </a:lnTo>
                  <a:lnTo>
                    <a:pt x="1783" y="562"/>
                  </a:lnTo>
                  <a:lnTo>
                    <a:pt x="1905" y="440"/>
                  </a:lnTo>
                  <a:lnTo>
                    <a:pt x="2027" y="318"/>
                  </a:lnTo>
                  <a:lnTo>
                    <a:pt x="2198" y="244"/>
                  </a:lnTo>
                  <a:lnTo>
                    <a:pt x="2369" y="195"/>
                  </a:lnTo>
                  <a:lnTo>
                    <a:pt x="2540" y="171"/>
                  </a:lnTo>
                  <a:close/>
                  <a:moveTo>
                    <a:pt x="5862" y="171"/>
                  </a:moveTo>
                  <a:lnTo>
                    <a:pt x="6033" y="195"/>
                  </a:lnTo>
                  <a:lnTo>
                    <a:pt x="6204" y="244"/>
                  </a:lnTo>
                  <a:lnTo>
                    <a:pt x="6374" y="318"/>
                  </a:lnTo>
                  <a:lnTo>
                    <a:pt x="6497" y="440"/>
                  </a:lnTo>
                  <a:lnTo>
                    <a:pt x="6619" y="562"/>
                  </a:lnTo>
                  <a:lnTo>
                    <a:pt x="6692" y="733"/>
                  </a:lnTo>
                  <a:lnTo>
                    <a:pt x="6741" y="904"/>
                  </a:lnTo>
                  <a:lnTo>
                    <a:pt x="6765" y="1075"/>
                  </a:lnTo>
                  <a:lnTo>
                    <a:pt x="6741" y="1246"/>
                  </a:lnTo>
                  <a:lnTo>
                    <a:pt x="6692" y="1417"/>
                  </a:lnTo>
                  <a:lnTo>
                    <a:pt x="6619" y="1588"/>
                  </a:lnTo>
                  <a:lnTo>
                    <a:pt x="6497" y="1710"/>
                  </a:lnTo>
                  <a:lnTo>
                    <a:pt x="6374" y="1832"/>
                  </a:lnTo>
                  <a:lnTo>
                    <a:pt x="6204" y="1905"/>
                  </a:lnTo>
                  <a:lnTo>
                    <a:pt x="6033" y="1954"/>
                  </a:lnTo>
                  <a:lnTo>
                    <a:pt x="5862" y="1978"/>
                  </a:lnTo>
                  <a:lnTo>
                    <a:pt x="5691" y="1954"/>
                  </a:lnTo>
                  <a:lnTo>
                    <a:pt x="5520" y="1905"/>
                  </a:lnTo>
                  <a:lnTo>
                    <a:pt x="5349" y="1832"/>
                  </a:lnTo>
                  <a:lnTo>
                    <a:pt x="5227" y="1710"/>
                  </a:lnTo>
                  <a:lnTo>
                    <a:pt x="5104" y="1588"/>
                  </a:lnTo>
                  <a:lnTo>
                    <a:pt x="5031" y="1417"/>
                  </a:lnTo>
                  <a:lnTo>
                    <a:pt x="4982" y="1246"/>
                  </a:lnTo>
                  <a:lnTo>
                    <a:pt x="4958" y="1075"/>
                  </a:lnTo>
                  <a:lnTo>
                    <a:pt x="4982" y="904"/>
                  </a:lnTo>
                  <a:lnTo>
                    <a:pt x="5031" y="733"/>
                  </a:lnTo>
                  <a:lnTo>
                    <a:pt x="5104" y="562"/>
                  </a:lnTo>
                  <a:lnTo>
                    <a:pt x="5227" y="440"/>
                  </a:lnTo>
                  <a:lnTo>
                    <a:pt x="5349" y="318"/>
                  </a:lnTo>
                  <a:lnTo>
                    <a:pt x="5520" y="244"/>
                  </a:lnTo>
                  <a:lnTo>
                    <a:pt x="5691" y="195"/>
                  </a:lnTo>
                  <a:lnTo>
                    <a:pt x="5862" y="171"/>
                  </a:lnTo>
                  <a:close/>
                  <a:moveTo>
                    <a:pt x="9183" y="171"/>
                  </a:moveTo>
                  <a:lnTo>
                    <a:pt x="9354" y="195"/>
                  </a:lnTo>
                  <a:lnTo>
                    <a:pt x="9525" y="244"/>
                  </a:lnTo>
                  <a:lnTo>
                    <a:pt x="9696" y="318"/>
                  </a:lnTo>
                  <a:lnTo>
                    <a:pt x="9818" y="440"/>
                  </a:lnTo>
                  <a:lnTo>
                    <a:pt x="9940" y="562"/>
                  </a:lnTo>
                  <a:lnTo>
                    <a:pt x="10014" y="733"/>
                  </a:lnTo>
                  <a:lnTo>
                    <a:pt x="10062" y="904"/>
                  </a:lnTo>
                  <a:lnTo>
                    <a:pt x="10087" y="1075"/>
                  </a:lnTo>
                  <a:lnTo>
                    <a:pt x="10062" y="1246"/>
                  </a:lnTo>
                  <a:lnTo>
                    <a:pt x="10014" y="1417"/>
                  </a:lnTo>
                  <a:lnTo>
                    <a:pt x="9940" y="1588"/>
                  </a:lnTo>
                  <a:lnTo>
                    <a:pt x="9818" y="1710"/>
                  </a:lnTo>
                  <a:lnTo>
                    <a:pt x="9696" y="1832"/>
                  </a:lnTo>
                  <a:lnTo>
                    <a:pt x="9525" y="1905"/>
                  </a:lnTo>
                  <a:lnTo>
                    <a:pt x="9354" y="1954"/>
                  </a:lnTo>
                  <a:lnTo>
                    <a:pt x="9183" y="1978"/>
                  </a:lnTo>
                  <a:lnTo>
                    <a:pt x="9012" y="1954"/>
                  </a:lnTo>
                  <a:lnTo>
                    <a:pt x="8841" y="1905"/>
                  </a:lnTo>
                  <a:lnTo>
                    <a:pt x="8670" y="1832"/>
                  </a:lnTo>
                  <a:lnTo>
                    <a:pt x="8548" y="1710"/>
                  </a:lnTo>
                  <a:lnTo>
                    <a:pt x="8426" y="1588"/>
                  </a:lnTo>
                  <a:lnTo>
                    <a:pt x="8353" y="1417"/>
                  </a:lnTo>
                  <a:lnTo>
                    <a:pt x="8304" y="1246"/>
                  </a:lnTo>
                  <a:lnTo>
                    <a:pt x="8279" y="1075"/>
                  </a:lnTo>
                  <a:lnTo>
                    <a:pt x="8304" y="904"/>
                  </a:lnTo>
                  <a:lnTo>
                    <a:pt x="8353" y="733"/>
                  </a:lnTo>
                  <a:lnTo>
                    <a:pt x="8426" y="562"/>
                  </a:lnTo>
                  <a:lnTo>
                    <a:pt x="8548" y="440"/>
                  </a:lnTo>
                  <a:lnTo>
                    <a:pt x="8670" y="318"/>
                  </a:lnTo>
                  <a:lnTo>
                    <a:pt x="8841" y="244"/>
                  </a:lnTo>
                  <a:lnTo>
                    <a:pt x="9012" y="195"/>
                  </a:lnTo>
                  <a:lnTo>
                    <a:pt x="9183" y="171"/>
                  </a:lnTo>
                  <a:close/>
                  <a:moveTo>
                    <a:pt x="12505" y="171"/>
                  </a:moveTo>
                  <a:lnTo>
                    <a:pt x="12676" y="195"/>
                  </a:lnTo>
                  <a:lnTo>
                    <a:pt x="12847" y="244"/>
                  </a:lnTo>
                  <a:lnTo>
                    <a:pt x="13018" y="318"/>
                  </a:lnTo>
                  <a:lnTo>
                    <a:pt x="13140" y="440"/>
                  </a:lnTo>
                  <a:lnTo>
                    <a:pt x="13262" y="562"/>
                  </a:lnTo>
                  <a:lnTo>
                    <a:pt x="13335" y="733"/>
                  </a:lnTo>
                  <a:lnTo>
                    <a:pt x="13384" y="904"/>
                  </a:lnTo>
                  <a:lnTo>
                    <a:pt x="13408" y="1075"/>
                  </a:lnTo>
                  <a:lnTo>
                    <a:pt x="13384" y="1246"/>
                  </a:lnTo>
                  <a:lnTo>
                    <a:pt x="13335" y="1417"/>
                  </a:lnTo>
                  <a:lnTo>
                    <a:pt x="13262" y="1588"/>
                  </a:lnTo>
                  <a:lnTo>
                    <a:pt x="13140" y="1710"/>
                  </a:lnTo>
                  <a:lnTo>
                    <a:pt x="13018" y="1832"/>
                  </a:lnTo>
                  <a:lnTo>
                    <a:pt x="12847" y="1905"/>
                  </a:lnTo>
                  <a:lnTo>
                    <a:pt x="12676" y="1954"/>
                  </a:lnTo>
                  <a:lnTo>
                    <a:pt x="12505" y="1978"/>
                  </a:lnTo>
                  <a:lnTo>
                    <a:pt x="12334" y="1954"/>
                  </a:lnTo>
                  <a:lnTo>
                    <a:pt x="12163" y="1905"/>
                  </a:lnTo>
                  <a:lnTo>
                    <a:pt x="11992" y="1832"/>
                  </a:lnTo>
                  <a:lnTo>
                    <a:pt x="11870" y="1710"/>
                  </a:lnTo>
                  <a:lnTo>
                    <a:pt x="11748" y="1588"/>
                  </a:lnTo>
                  <a:lnTo>
                    <a:pt x="11674" y="1417"/>
                  </a:lnTo>
                  <a:lnTo>
                    <a:pt x="11625" y="1246"/>
                  </a:lnTo>
                  <a:lnTo>
                    <a:pt x="11601" y="1075"/>
                  </a:lnTo>
                  <a:lnTo>
                    <a:pt x="11625" y="904"/>
                  </a:lnTo>
                  <a:lnTo>
                    <a:pt x="11674" y="733"/>
                  </a:lnTo>
                  <a:lnTo>
                    <a:pt x="11748" y="562"/>
                  </a:lnTo>
                  <a:lnTo>
                    <a:pt x="11870" y="440"/>
                  </a:lnTo>
                  <a:lnTo>
                    <a:pt x="11992" y="318"/>
                  </a:lnTo>
                  <a:lnTo>
                    <a:pt x="12163" y="244"/>
                  </a:lnTo>
                  <a:lnTo>
                    <a:pt x="12334" y="195"/>
                  </a:lnTo>
                  <a:lnTo>
                    <a:pt x="12505" y="171"/>
                  </a:lnTo>
                  <a:close/>
                  <a:moveTo>
                    <a:pt x="13091" y="5520"/>
                  </a:moveTo>
                  <a:lnTo>
                    <a:pt x="13189" y="5544"/>
                  </a:lnTo>
                  <a:lnTo>
                    <a:pt x="13262" y="5593"/>
                  </a:lnTo>
                  <a:lnTo>
                    <a:pt x="13311" y="5666"/>
                  </a:lnTo>
                  <a:lnTo>
                    <a:pt x="13335" y="5764"/>
                  </a:lnTo>
                  <a:lnTo>
                    <a:pt x="13311" y="5862"/>
                  </a:lnTo>
                  <a:lnTo>
                    <a:pt x="13262" y="5935"/>
                  </a:lnTo>
                  <a:lnTo>
                    <a:pt x="13189" y="5984"/>
                  </a:lnTo>
                  <a:lnTo>
                    <a:pt x="13091" y="6008"/>
                  </a:lnTo>
                  <a:lnTo>
                    <a:pt x="1954" y="6008"/>
                  </a:lnTo>
                  <a:lnTo>
                    <a:pt x="1856" y="5984"/>
                  </a:lnTo>
                  <a:lnTo>
                    <a:pt x="1783" y="5935"/>
                  </a:lnTo>
                  <a:lnTo>
                    <a:pt x="1734" y="5862"/>
                  </a:lnTo>
                  <a:lnTo>
                    <a:pt x="1710" y="5764"/>
                  </a:lnTo>
                  <a:lnTo>
                    <a:pt x="1734" y="5666"/>
                  </a:lnTo>
                  <a:lnTo>
                    <a:pt x="1783" y="5593"/>
                  </a:lnTo>
                  <a:lnTo>
                    <a:pt x="1856" y="5544"/>
                  </a:lnTo>
                  <a:lnTo>
                    <a:pt x="1954" y="5520"/>
                  </a:lnTo>
                  <a:close/>
                  <a:moveTo>
                    <a:pt x="13189" y="7840"/>
                  </a:moveTo>
                  <a:lnTo>
                    <a:pt x="13262" y="7913"/>
                  </a:lnTo>
                  <a:lnTo>
                    <a:pt x="13311" y="7986"/>
                  </a:lnTo>
                  <a:lnTo>
                    <a:pt x="13335" y="8084"/>
                  </a:lnTo>
                  <a:lnTo>
                    <a:pt x="13311" y="8182"/>
                  </a:lnTo>
                  <a:lnTo>
                    <a:pt x="13262" y="8255"/>
                  </a:lnTo>
                  <a:lnTo>
                    <a:pt x="13189" y="8304"/>
                  </a:lnTo>
                  <a:lnTo>
                    <a:pt x="13091" y="8328"/>
                  </a:lnTo>
                  <a:lnTo>
                    <a:pt x="1954" y="8328"/>
                  </a:lnTo>
                  <a:lnTo>
                    <a:pt x="1856" y="8304"/>
                  </a:lnTo>
                  <a:lnTo>
                    <a:pt x="1783" y="8255"/>
                  </a:lnTo>
                  <a:lnTo>
                    <a:pt x="1734" y="8182"/>
                  </a:lnTo>
                  <a:lnTo>
                    <a:pt x="1710" y="8084"/>
                  </a:lnTo>
                  <a:lnTo>
                    <a:pt x="1734" y="7986"/>
                  </a:lnTo>
                  <a:lnTo>
                    <a:pt x="1783" y="7913"/>
                  </a:lnTo>
                  <a:lnTo>
                    <a:pt x="1856" y="7840"/>
                  </a:lnTo>
                  <a:close/>
                  <a:moveTo>
                    <a:pt x="13091" y="10136"/>
                  </a:moveTo>
                  <a:lnTo>
                    <a:pt x="13189" y="10160"/>
                  </a:lnTo>
                  <a:lnTo>
                    <a:pt x="13262" y="10209"/>
                  </a:lnTo>
                  <a:lnTo>
                    <a:pt x="13311" y="10282"/>
                  </a:lnTo>
                  <a:lnTo>
                    <a:pt x="13335" y="10380"/>
                  </a:lnTo>
                  <a:lnTo>
                    <a:pt x="13311" y="10478"/>
                  </a:lnTo>
                  <a:lnTo>
                    <a:pt x="13262" y="10551"/>
                  </a:lnTo>
                  <a:lnTo>
                    <a:pt x="13189" y="10600"/>
                  </a:lnTo>
                  <a:lnTo>
                    <a:pt x="13091" y="10624"/>
                  </a:lnTo>
                  <a:lnTo>
                    <a:pt x="1954" y="10624"/>
                  </a:lnTo>
                  <a:lnTo>
                    <a:pt x="1856" y="10600"/>
                  </a:lnTo>
                  <a:lnTo>
                    <a:pt x="1783" y="10551"/>
                  </a:lnTo>
                  <a:lnTo>
                    <a:pt x="1734" y="10478"/>
                  </a:lnTo>
                  <a:lnTo>
                    <a:pt x="1710" y="10380"/>
                  </a:lnTo>
                  <a:lnTo>
                    <a:pt x="1734" y="10282"/>
                  </a:lnTo>
                  <a:lnTo>
                    <a:pt x="1783" y="10209"/>
                  </a:lnTo>
                  <a:lnTo>
                    <a:pt x="1856" y="10160"/>
                  </a:lnTo>
                  <a:lnTo>
                    <a:pt x="1954" y="10136"/>
                  </a:lnTo>
                  <a:close/>
                  <a:moveTo>
                    <a:pt x="8206" y="12456"/>
                  </a:moveTo>
                  <a:lnTo>
                    <a:pt x="8304" y="12480"/>
                  </a:lnTo>
                  <a:lnTo>
                    <a:pt x="8377" y="12529"/>
                  </a:lnTo>
                  <a:lnTo>
                    <a:pt x="8426" y="12602"/>
                  </a:lnTo>
                  <a:lnTo>
                    <a:pt x="8450" y="12700"/>
                  </a:lnTo>
                  <a:lnTo>
                    <a:pt x="8426" y="12798"/>
                  </a:lnTo>
                  <a:lnTo>
                    <a:pt x="8377" y="12871"/>
                  </a:lnTo>
                  <a:lnTo>
                    <a:pt x="8304" y="12920"/>
                  </a:lnTo>
                  <a:lnTo>
                    <a:pt x="8206" y="12944"/>
                  </a:lnTo>
                  <a:lnTo>
                    <a:pt x="1954" y="12944"/>
                  </a:lnTo>
                  <a:lnTo>
                    <a:pt x="1856" y="12920"/>
                  </a:lnTo>
                  <a:lnTo>
                    <a:pt x="1783" y="12871"/>
                  </a:lnTo>
                  <a:lnTo>
                    <a:pt x="1734" y="12798"/>
                  </a:lnTo>
                  <a:lnTo>
                    <a:pt x="1710" y="12700"/>
                  </a:lnTo>
                  <a:lnTo>
                    <a:pt x="1734" y="12602"/>
                  </a:lnTo>
                  <a:lnTo>
                    <a:pt x="1783" y="12529"/>
                  </a:lnTo>
                  <a:lnTo>
                    <a:pt x="1856" y="12480"/>
                  </a:lnTo>
                  <a:lnTo>
                    <a:pt x="1954" y="12456"/>
                  </a:lnTo>
                  <a:close/>
                  <a:moveTo>
                    <a:pt x="782" y="0"/>
                  </a:moveTo>
                  <a:lnTo>
                    <a:pt x="635" y="25"/>
                  </a:lnTo>
                  <a:lnTo>
                    <a:pt x="489" y="73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2"/>
                  </a:lnTo>
                  <a:lnTo>
                    <a:pt x="73" y="489"/>
                  </a:lnTo>
                  <a:lnTo>
                    <a:pt x="24" y="635"/>
                  </a:lnTo>
                  <a:lnTo>
                    <a:pt x="0" y="782"/>
                  </a:lnTo>
                  <a:lnTo>
                    <a:pt x="0" y="17780"/>
                  </a:lnTo>
                  <a:lnTo>
                    <a:pt x="24" y="17927"/>
                  </a:lnTo>
                  <a:lnTo>
                    <a:pt x="73" y="18073"/>
                  </a:lnTo>
                  <a:lnTo>
                    <a:pt x="122" y="18220"/>
                  </a:lnTo>
                  <a:lnTo>
                    <a:pt x="220" y="18342"/>
                  </a:lnTo>
                  <a:lnTo>
                    <a:pt x="342" y="18440"/>
                  </a:lnTo>
                  <a:lnTo>
                    <a:pt x="489" y="18488"/>
                  </a:lnTo>
                  <a:lnTo>
                    <a:pt x="635" y="18537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7" y="18537"/>
                  </a:lnTo>
                  <a:lnTo>
                    <a:pt x="14654" y="18488"/>
                  </a:lnTo>
                  <a:lnTo>
                    <a:pt x="14800" y="18440"/>
                  </a:lnTo>
                  <a:lnTo>
                    <a:pt x="14923" y="18342"/>
                  </a:lnTo>
                  <a:lnTo>
                    <a:pt x="15020" y="18220"/>
                  </a:lnTo>
                  <a:lnTo>
                    <a:pt x="15069" y="18073"/>
                  </a:lnTo>
                  <a:lnTo>
                    <a:pt x="15118" y="17927"/>
                  </a:lnTo>
                  <a:lnTo>
                    <a:pt x="15142" y="17780"/>
                  </a:lnTo>
                  <a:lnTo>
                    <a:pt x="15142" y="782"/>
                  </a:lnTo>
                  <a:lnTo>
                    <a:pt x="15118" y="635"/>
                  </a:lnTo>
                  <a:lnTo>
                    <a:pt x="15069" y="489"/>
                  </a:lnTo>
                  <a:lnTo>
                    <a:pt x="15020" y="342"/>
                  </a:lnTo>
                  <a:lnTo>
                    <a:pt x="14923" y="220"/>
                  </a:lnTo>
                  <a:lnTo>
                    <a:pt x="14800" y="122"/>
                  </a:lnTo>
                  <a:lnTo>
                    <a:pt x="14654" y="73"/>
                  </a:lnTo>
                  <a:lnTo>
                    <a:pt x="14507" y="25"/>
                  </a:lnTo>
                  <a:lnTo>
                    <a:pt x="1436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328" name="Google Shape;328;p39"/>
          <p:cNvGrpSpPr/>
          <p:nvPr/>
        </p:nvGrpSpPr>
        <p:grpSpPr>
          <a:xfrm>
            <a:off x="1845106" y="1337621"/>
            <a:ext cx="386085" cy="311435"/>
            <a:chOff x="1244325" y="314425"/>
            <a:chExt cx="444525" cy="370050"/>
          </a:xfrm>
          <a:solidFill>
            <a:srgbClr val="00B0F0"/>
          </a:solidFill>
        </p:grpSpPr>
        <p:sp>
          <p:nvSpPr>
            <p:cNvPr id="329" name="Google Shape;329;p39"/>
            <p:cNvSpPr/>
            <p:nvPr/>
          </p:nvSpPr>
          <p:spPr>
            <a:xfrm>
              <a:off x="1388425" y="463425"/>
              <a:ext cx="143525" cy="143500"/>
            </a:xfrm>
            <a:custGeom>
              <a:avLst/>
              <a:gdLst/>
              <a:ahLst/>
              <a:cxnLst/>
              <a:rect l="l" t="t" r="r" b="b"/>
              <a:pathLst>
                <a:path w="5741" h="5740" extrusionOk="0">
                  <a:moveTo>
                    <a:pt x="2809" y="0"/>
                  </a:moveTo>
                  <a:lnTo>
                    <a:pt x="2492" y="49"/>
                  </a:lnTo>
                  <a:lnTo>
                    <a:pt x="2199" y="122"/>
                  </a:lnTo>
                  <a:lnTo>
                    <a:pt x="1906" y="244"/>
                  </a:lnTo>
                  <a:lnTo>
                    <a:pt x="1637" y="366"/>
                  </a:lnTo>
                  <a:lnTo>
                    <a:pt x="1368" y="537"/>
                  </a:lnTo>
                  <a:lnTo>
                    <a:pt x="1149" y="708"/>
                  </a:lnTo>
                  <a:lnTo>
                    <a:pt x="904" y="904"/>
                  </a:lnTo>
                  <a:lnTo>
                    <a:pt x="709" y="1124"/>
                  </a:lnTo>
                  <a:lnTo>
                    <a:pt x="538" y="1368"/>
                  </a:lnTo>
                  <a:lnTo>
                    <a:pt x="367" y="1636"/>
                  </a:lnTo>
                  <a:lnTo>
                    <a:pt x="245" y="1905"/>
                  </a:lnTo>
                  <a:lnTo>
                    <a:pt x="147" y="2198"/>
                  </a:lnTo>
                  <a:lnTo>
                    <a:pt x="74" y="2491"/>
                  </a:lnTo>
                  <a:lnTo>
                    <a:pt x="25" y="2809"/>
                  </a:lnTo>
                  <a:lnTo>
                    <a:pt x="1" y="3126"/>
                  </a:lnTo>
                  <a:lnTo>
                    <a:pt x="25" y="3517"/>
                  </a:lnTo>
                  <a:lnTo>
                    <a:pt x="98" y="3908"/>
                  </a:lnTo>
                  <a:lnTo>
                    <a:pt x="221" y="4274"/>
                  </a:lnTo>
                  <a:lnTo>
                    <a:pt x="392" y="4641"/>
                  </a:lnTo>
                  <a:lnTo>
                    <a:pt x="611" y="4958"/>
                  </a:lnTo>
                  <a:lnTo>
                    <a:pt x="856" y="5251"/>
                  </a:lnTo>
                  <a:lnTo>
                    <a:pt x="1124" y="5520"/>
                  </a:lnTo>
                  <a:lnTo>
                    <a:pt x="1442" y="5740"/>
                  </a:lnTo>
                  <a:lnTo>
                    <a:pt x="1393" y="5422"/>
                  </a:lnTo>
                  <a:lnTo>
                    <a:pt x="1368" y="5080"/>
                  </a:lnTo>
                  <a:lnTo>
                    <a:pt x="1393" y="4689"/>
                  </a:lnTo>
                  <a:lnTo>
                    <a:pt x="1442" y="4323"/>
                  </a:lnTo>
                  <a:lnTo>
                    <a:pt x="1539" y="3957"/>
                  </a:lnTo>
                  <a:lnTo>
                    <a:pt x="1662" y="3639"/>
                  </a:lnTo>
                  <a:lnTo>
                    <a:pt x="1808" y="3297"/>
                  </a:lnTo>
                  <a:lnTo>
                    <a:pt x="2003" y="3004"/>
                  </a:lnTo>
                  <a:lnTo>
                    <a:pt x="2223" y="2711"/>
                  </a:lnTo>
                  <a:lnTo>
                    <a:pt x="2468" y="2442"/>
                  </a:lnTo>
                  <a:lnTo>
                    <a:pt x="2712" y="2198"/>
                  </a:lnTo>
                  <a:lnTo>
                    <a:pt x="3005" y="2003"/>
                  </a:lnTo>
                  <a:lnTo>
                    <a:pt x="3322" y="1807"/>
                  </a:lnTo>
                  <a:lnTo>
                    <a:pt x="3640" y="1661"/>
                  </a:lnTo>
                  <a:lnTo>
                    <a:pt x="3982" y="1514"/>
                  </a:lnTo>
                  <a:lnTo>
                    <a:pt x="4324" y="1441"/>
                  </a:lnTo>
                  <a:lnTo>
                    <a:pt x="4690" y="1368"/>
                  </a:lnTo>
                  <a:lnTo>
                    <a:pt x="5423" y="1368"/>
                  </a:lnTo>
                  <a:lnTo>
                    <a:pt x="5740" y="1417"/>
                  </a:lnTo>
                  <a:lnTo>
                    <a:pt x="5520" y="1124"/>
                  </a:lnTo>
                  <a:lnTo>
                    <a:pt x="5252" y="831"/>
                  </a:lnTo>
                  <a:lnTo>
                    <a:pt x="4959" y="586"/>
                  </a:lnTo>
                  <a:lnTo>
                    <a:pt x="4641" y="391"/>
                  </a:lnTo>
                  <a:lnTo>
                    <a:pt x="4299" y="220"/>
                  </a:lnTo>
                  <a:lnTo>
                    <a:pt x="3933" y="98"/>
                  </a:lnTo>
                  <a:lnTo>
                    <a:pt x="3542" y="25"/>
                  </a:lnTo>
                  <a:lnTo>
                    <a:pt x="312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0" name="Google Shape;330;p39"/>
            <p:cNvSpPr/>
            <p:nvPr/>
          </p:nvSpPr>
          <p:spPr>
            <a:xfrm>
              <a:off x="1244325" y="314425"/>
              <a:ext cx="444525" cy="370050"/>
            </a:xfrm>
            <a:custGeom>
              <a:avLst/>
              <a:gdLst/>
              <a:ahLst/>
              <a:cxnLst/>
              <a:rect l="l" t="t" r="r" b="b"/>
              <a:pathLst>
                <a:path w="17781" h="14802" extrusionOk="0">
                  <a:moveTo>
                    <a:pt x="11748" y="2101"/>
                  </a:moveTo>
                  <a:lnTo>
                    <a:pt x="11846" y="2126"/>
                  </a:lnTo>
                  <a:lnTo>
                    <a:pt x="11919" y="2175"/>
                  </a:lnTo>
                  <a:lnTo>
                    <a:pt x="11968" y="2248"/>
                  </a:lnTo>
                  <a:lnTo>
                    <a:pt x="11993" y="2346"/>
                  </a:lnTo>
                  <a:lnTo>
                    <a:pt x="11968" y="2419"/>
                  </a:lnTo>
                  <a:lnTo>
                    <a:pt x="11919" y="2492"/>
                  </a:lnTo>
                  <a:lnTo>
                    <a:pt x="11846" y="2541"/>
                  </a:lnTo>
                  <a:lnTo>
                    <a:pt x="11748" y="2565"/>
                  </a:lnTo>
                  <a:lnTo>
                    <a:pt x="6033" y="2565"/>
                  </a:lnTo>
                  <a:lnTo>
                    <a:pt x="5936" y="2541"/>
                  </a:lnTo>
                  <a:lnTo>
                    <a:pt x="5862" y="2492"/>
                  </a:lnTo>
                  <a:lnTo>
                    <a:pt x="5814" y="2419"/>
                  </a:lnTo>
                  <a:lnTo>
                    <a:pt x="5789" y="2346"/>
                  </a:lnTo>
                  <a:lnTo>
                    <a:pt x="5814" y="2248"/>
                  </a:lnTo>
                  <a:lnTo>
                    <a:pt x="5862" y="2175"/>
                  </a:lnTo>
                  <a:lnTo>
                    <a:pt x="5936" y="2126"/>
                  </a:lnTo>
                  <a:lnTo>
                    <a:pt x="6033" y="2101"/>
                  </a:lnTo>
                  <a:close/>
                  <a:moveTo>
                    <a:pt x="15949" y="4519"/>
                  </a:moveTo>
                  <a:lnTo>
                    <a:pt x="16047" y="4568"/>
                  </a:lnTo>
                  <a:lnTo>
                    <a:pt x="16145" y="4592"/>
                  </a:lnTo>
                  <a:lnTo>
                    <a:pt x="16193" y="4666"/>
                  </a:lnTo>
                  <a:lnTo>
                    <a:pt x="16267" y="4739"/>
                  </a:lnTo>
                  <a:lnTo>
                    <a:pt x="16316" y="4812"/>
                  </a:lnTo>
                  <a:lnTo>
                    <a:pt x="16340" y="4910"/>
                  </a:lnTo>
                  <a:lnTo>
                    <a:pt x="16340" y="5008"/>
                  </a:lnTo>
                  <a:lnTo>
                    <a:pt x="16340" y="5789"/>
                  </a:lnTo>
                  <a:lnTo>
                    <a:pt x="16340" y="5887"/>
                  </a:lnTo>
                  <a:lnTo>
                    <a:pt x="16316" y="5985"/>
                  </a:lnTo>
                  <a:lnTo>
                    <a:pt x="16267" y="6058"/>
                  </a:lnTo>
                  <a:lnTo>
                    <a:pt x="16193" y="6131"/>
                  </a:lnTo>
                  <a:lnTo>
                    <a:pt x="16145" y="6204"/>
                  </a:lnTo>
                  <a:lnTo>
                    <a:pt x="16047" y="6229"/>
                  </a:lnTo>
                  <a:lnTo>
                    <a:pt x="15949" y="6278"/>
                  </a:lnTo>
                  <a:lnTo>
                    <a:pt x="14069" y="6278"/>
                  </a:lnTo>
                  <a:lnTo>
                    <a:pt x="13971" y="6229"/>
                  </a:lnTo>
                  <a:lnTo>
                    <a:pt x="13898" y="6204"/>
                  </a:lnTo>
                  <a:lnTo>
                    <a:pt x="13824" y="6131"/>
                  </a:lnTo>
                  <a:lnTo>
                    <a:pt x="13751" y="6058"/>
                  </a:lnTo>
                  <a:lnTo>
                    <a:pt x="13727" y="5985"/>
                  </a:lnTo>
                  <a:lnTo>
                    <a:pt x="13678" y="5887"/>
                  </a:lnTo>
                  <a:lnTo>
                    <a:pt x="13678" y="5789"/>
                  </a:lnTo>
                  <a:lnTo>
                    <a:pt x="13678" y="5008"/>
                  </a:lnTo>
                  <a:lnTo>
                    <a:pt x="13678" y="4910"/>
                  </a:lnTo>
                  <a:lnTo>
                    <a:pt x="13727" y="4812"/>
                  </a:lnTo>
                  <a:lnTo>
                    <a:pt x="13751" y="4739"/>
                  </a:lnTo>
                  <a:lnTo>
                    <a:pt x="13824" y="4666"/>
                  </a:lnTo>
                  <a:lnTo>
                    <a:pt x="13898" y="4592"/>
                  </a:lnTo>
                  <a:lnTo>
                    <a:pt x="13971" y="4568"/>
                  </a:lnTo>
                  <a:lnTo>
                    <a:pt x="14069" y="4519"/>
                  </a:lnTo>
                  <a:close/>
                  <a:moveTo>
                    <a:pt x="8891" y="5105"/>
                  </a:moveTo>
                  <a:lnTo>
                    <a:pt x="9306" y="5130"/>
                  </a:lnTo>
                  <a:lnTo>
                    <a:pt x="9697" y="5179"/>
                  </a:lnTo>
                  <a:lnTo>
                    <a:pt x="10063" y="5276"/>
                  </a:lnTo>
                  <a:lnTo>
                    <a:pt x="10430" y="5423"/>
                  </a:lnTo>
                  <a:lnTo>
                    <a:pt x="10796" y="5594"/>
                  </a:lnTo>
                  <a:lnTo>
                    <a:pt x="11113" y="5789"/>
                  </a:lnTo>
                  <a:lnTo>
                    <a:pt x="11406" y="6009"/>
                  </a:lnTo>
                  <a:lnTo>
                    <a:pt x="11700" y="6278"/>
                  </a:lnTo>
                  <a:lnTo>
                    <a:pt x="11968" y="6546"/>
                  </a:lnTo>
                  <a:lnTo>
                    <a:pt x="12188" y="6864"/>
                  </a:lnTo>
                  <a:lnTo>
                    <a:pt x="12383" y="7181"/>
                  </a:lnTo>
                  <a:lnTo>
                    <a:pt x="12554" y="7523"/>
                  </a:lnTo>
                  <a:lnTo>
                    <a:pt x="12676" y="7890"/>
                  </a:lnTo>
                  <a:lnTo>
                    <a:pt x="12774" y="8280"/>
                  </a:lnTo>
                  <a:lnTo>
                    <a:pt x="12847" y="8671"/>
                  </a:lnTo>
                  <a:lnTo>
                    <a:pt x="12872" y="9086"/>
                  </a:lnTo>
                  <a:lnTo>
                    <a:pt x="12847" y="9477"/>
                  </a:lnTo>
                  <a:lnTo>
                    <a:pt x="12774" y="9868"/>
                  </a:lnTo>
                  <a:lnTo>
                    <a:pt x="12676" y="10259"/>
                  </a:lnTo>
                  <a:lnTo>
                    <a:pt x="12554" y="10625"/>
                  </a:lnTo>
                  <a:lnTo>
                    <a:pt x="12383" y="10967"/>
                  </a:lnTo>
                  <a:lnTo>
                    <a:pt x="12188" y="11309"/>
                  </a:lnTo>
                  <a:lnTo>
                    <a:pt x="11968" y="11602"/>
                  </a:lnTo>
                  <a:lnTo>
                    <a:pt x="11700" y="11895"/>
                  </a:lnTo>
                  <a:lnTo>
                    <a:pt x="11406" y="12139"/>
                  </a:lnTo>
                  <a:lnTo>
                    <a:pt x="11113" y="12383"/>
                  </a:lnTo>
                  <a:lnTo>
                    <a:pt x="10796" y="12579"/>
                  </a:lnTo>
                  <a:lnTo>
                    <a:pt x="10430" y="12750"/>
                  </a:lnTo>
                  <a:lnTo>
                    <a:pt x="10063" y="12872"/>
                  </a:lnTo>
                  <a:lnTo>
                    <a:pt x="9697" y="12970"/>
                  </a:lnTo>
                  <a:lnTo>
                    <a:pt x="9306" y="13018"/>
                  </a:lnTo>
                  <a:lnTo>
                    <a:pt x="8891" y="13043"/>
                  </a:lnTo>
                  <a:lnTo>
                    <a:pt x="8476" y="13018"/>
                  </a:lnTo>
                  <a:lnTo>
                    <a:pt x="8085" y="12970"/>
                  </a:lnTo>
                  <a:lnTo>
                    <a:pt x="7719" y="12872"/>
                  </a:lnTo>
                  <a:lnTo>
                    <a:pt x="7352" y="12750"/>
                  </a:lnTo>
                  <a:lnTo>
                    <a:pt x="6986" y="12579"/>
                  </a:lnTo>
                  <a:lnTo>
                    <a:pt x="6668" y="12383"/>
                  </a:lnTo>
                  <a:lnTo>
                    <a:pt x="6375" y="12139"/>
                  </a:lnTo>
                  <a:lnTo>
                    <a:pt x="6082" y="11895"/>
                  </a:lnTo>
                  <a:lnTo>
                    <a:pt x="5814" y="11602"/>
                  </a:lnTo>
                  <a:lnTo>
                    <a:pt x="5594" y="11309"/>
                  </a:lnTo>
                  <a:lnTo>
                    <a:pt x="5398" y="10967"/>
                  </a:lnTo>
                  <a:lnTo>
                    <a:pt x="5227" y="10625"/>
                  </a:lnTo>
                  <a:lnTo>
                    <a:pt x="5105" y="10259"/>
                  </a:lnTo>
                  <a:lnTo>
                    <a:pt x="5008" y="9868"/>
                  </a:lnTo>
                  <a:lnTo>
                    <a:pt x="4934" y="9477"/>
                  </a:lnTo>
                  <a:lnTo>
                    <a:pt x="4910" y="9086"/>
                  </a:lnTo>
                  <a:lnTo>
                    <a:pt x="4934" y="8671"/>
                  </a:lnTo>
                  <a:lnTo>
                    <a:pt x="5008" y="8280"/>
                  </a:lnTo>
                  <a:lnTo>
                    <a:pt x="5105" y="7890"/>
                  </a:lnTo>
                  <a:lnTo>
                    <a:pt x="5227" y="7523"/>
                  </a:lnTo>
                  <a:lnTo>
                    <a:pt x="5398" y="7181"/>
                  </a:lnTo>
                  <a:lnTo>
                    <a:pt x="5594" y="6864"/>
                  </a:lnTo>
                  <a:lnTo>
                    <a:pt x="5814" y="6546"/>
                  </a:lnTo>
                  <a:lnTo>
                    <a:pt x="6082" y="6278"/>
                  </a:lnTo>
                  <a:lnTo>
                    <a:pt x="6375" y="6009"/>
                  </a:lnTo>
                  <a:lnTo>
                    <a:pt x="6668" y="5789"/>
                  </a:lnTo>
                  <a:lnTo>
                    <a:pt x="6986" y="5594"/>
                  </a:lnTo>
                  <a:lnTo>
                    <a:pt x="7352" y="5423"/>
                  </a:lnTo>
                  <a:lnTo>
                    <a:pt x="7719" y="5276"/>
                  </a:lnTo>
                  <a:lnTo>
                    <a:pt x="8085" y="5179"/>
                  </a:lnTo>
                  <a:lnTo>
                    <a:pt x="8476" y="5130"/>
                  </a:lnTo>
                  <a:lnTo>
                    <a:pt x="8891" y="5105"/>
                  </a:lnTo>
                  <a:close/>
                  <a:moveTo>
                    <a:pt x="5301" y="1"/>
                  </a:moveTo>
                  <a:lnTo>
                    <a:pt x="5154" y="50"/>
                  </a:lnTo>
                  <a:lnTo>
                    <a:pt x="5008" y="123"/>
                  </a:lnTo>
                  <a:lnTo>
                    <a:pt x="4861" y="221"/>
                  </a:lnTo>
                  <a:lnTo>
                    <a:pt x="4739" y="318"/>
                  </a:lnTo>
                  <a:lnTo>
                    <a:pt x="4641" y="465"/>
                  </a:lnTo>
                  <a:lnTo>
                    <a:pt x="4568" y="611"/>
                  </a:lnTo>
                  <a:lnTo>
                    <a:pt x="4519" y="758"/>
                  </a:lnTo>
                  <a:lnTo>
                    <a:pt x="4080" y="2565"/>
                  </a:lnTo>
                  <a:lnTo>
                    <a:pt x="3249" y="2565"/>
                  </a:lnTo>
                  <a:lnTo>
                    <a:pt x="3249" y="2468"/>
                  </a:lnTo>
                  <a:lnTo>
                    <a:pt x="3225" y="2370"/>
                  </a:lnTo>
                  <a:lnTo>
                    <a:pt x="3176" y="2297"/>
                  </a:lnTo>
                  <a:lnTo>
                    <a:pt x="3103" y="2223"/>
                  </a:lnTo>
                  <a:lnTo>
                    <a:pt x="3054" y="2150"/>
                  </a:lnTo>
                  <a:lnTo>
                    <a:pt x="2956" y="2126"/>
                  </a:lnTo>
                  <a:lnTo>
                    <a:pt x="2858" y="2077"/>
                  </a:lnTo>
                  <a:lnTo>
                    <a:pt x="1955" y="2077"/>
                  </a:lnTo>
                  <a:lnTo>
                    <a:pt x="1857" y="2126"/>
                  </a:lnTo>
                  <a:lnTo>
                    <a:pt x="1784" y="2150"/>
                  </a:lnTo>
                  <a:lnTo>
                    <a:pt x="1711" y="2223"/>
                  </a:lnTo>
                  <a:lnTo>
                    <a:pt x="1637" y="2297"/>
                  </a:lnTo>
                  <a:lnTo>
                    <a:pt x="1613" y="2370"/>
                  </a:lnTo>
                  <a:lnTo>
                    <a:pt x="1564" y="2468"/>
                  </a:lnTo>
                  <a:lnTo>
                    <a:pt x="1564" y="2565"/>
                  </a:lnTo>
                  <a:lnTo>
                    <a:pt x="782" y="2565"/>
                  </a:lnTo>
                  <a:lnTo>
                    <a:pt x="636" y="2590"/>
                  </a:lnTo>
                  <a:lnTo>
                    <a:pt x="489" y="2639"/>
                  </a:lnTo>
                  <a:lnTo>
                    <a:pt x="343" y="2687"/>
                  </a:lnTo>
                  <a:lnTo>
                    <a:pt x="221" y="2785"/>
                  </a:lnTo>
                  <a:lnTo>
                    <a:pt x="123" y="2907"/>
                  </a:lnTo>
                  <a:lnTo>
                    <a:pt x="74" y="3054"/>
                  </a:lnTo>
                  <a:lnTo>
                    <a:pt x="25" y="3200"/>
                  </a:lnTo>
                  <a:lnTo>
                    <a:pt x="1" y="3347"/>
                  </a:lnTo>
                  <a:lnTo>
                    <a:pt x="1" y="14020"/>
                  </a:lnTo>
                  <a:lnTo>
                    <a:pt x="25" y="14191"/>
                  </a:lnTo>
                  <a:lnTo>
                    <a:pt x="74" y="14337"/>
                  </a:lnTo>
                  <a:lnTo>
                    <a:pt x="123" y="14459"/>
                  </a:lnTo>
                  <a:lnTo>
                    <a:pt x="221" y="14581"/>
                  </a:lnTo>
                  <a:lnTo>
                    <a:pt x="343" y="14679"/>
                  </a:lnTo>
                  <a:lnTo>
                    <a:pt x="489" y="14752"/>
                  </a:lnTo>
                  <a:lnTo>
                    <a:pt x="636" y="14801"/>
                  </a:lnTo>
                  <a:lnTo>
                    <a:pt x="17146" y="14801"/>
                  </a:lnTo>
                  <a:lnTo>
                    <a:pt x="17292" y="14752"/>
                  </a:lnTo>
                  <a:lnTo>
                    <a:pt x="17439" y="14679"/>
                  </a:lnTo>
                  <a:lnTo>
                    <a:pt x="17561" y="14581"/>
                  </a:lnTo>
                  <a:lnTo>
                    <a:pt x="17659" y="14459"/>
                  </a:lnTo>
                  <a:lnTo>
                    <a:pt x="17708" y="14337"/>
                  </a:lnTo>
                  <a:lnTo>
                    <a:pt x="17756" y="14191"/>
                  </a:lnTo>
                  <a:lnTo>
                    <a:pt x="17781" y="14020"/>
                  </a:lnTo>
                  <a:lnTo>
                    <a:pt x="17781" y="3347"/>
                  </a:lnTo>
                  <a:lnTo>
                    <a:pt x="17756" y="3200"/>
                  </a:lnTo>
                  <a:lnTo>
                    <a:pt x="17708" y="3054"/>
                  </a:lnTo>
                  <a:lnTo>
                    <a:pt x="17659" y="2907"/>
                  </a:lnTo>
                  <a:lnTo>
                    <a:pt x="17561" y="2785"/>
                  </a:lnTo>
                  <a:lnTo>
                    <a:pt x="17439" y="2687"/>
                  </a:lnTo>
                  <a:lnTo>
                    <a:pt x="17292" y="2639"/>
                  </a:lnTo>
                  <a:lnTo>
                    <a:pt x="17146" y="2590"/>
                  </a:lnTo>
                  <a:lnTo>
                    <a:pt x="16999" y="2565"/>
                  </a:lnTo>
                  <a:lnTo>
                    <a:pt x="13702" y="2565"/>
                  </a:lnTo>
                  <a:lnTo>
                    <a:pt x="13263" y="758"/>
                  </a:lnTo>
                  <a:lnTo>
                    <a:pt x="13214" y="611"/>
                  </a:lnTo>
                  <a:lnTo>
                    <a:pt x="13141" y="465"/>
                  </a:lnTo>
                  <a:lnTo>
                    <a:pt x="13043" y="318"/>
                  </a:lnTo>
                  <a:lnTo>
                    <a:pt x="12921" y="221"/>
                  </a:lnTo>
                  <a:lnTo>
                    <a:pt x="12774" y="123"/>
                  </a:lnTo>
                  <a:lnTo>
                    <a:pt x="12628" y="50"/>
                  </a:lnTo>
                  <a:lnTo>
                    <a:pt x="1248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331" name="Google Shape;331;p39"/>
          <p:cNvGrpSpPr/>
          <p:nvPr/>
        </p:nvGrpSpPr>
        <p:grpSpPr>
          <a:xfrm>
            <a:off x="2439053" y="1336086"/>
            <a:ext cx="369127" cy="314505"/>
            <a:chOff x="1928175" y="312600"/>
            <a:chExt cx="425000" cy="373700"/>
          </a:xfrm>
          <a:solidFill>
            <a:srgbClr val="00B0F0"/>
          </a:solidFill>
        </p:grpSpPr>
        <p:sp>
          <p:nvSpPr>
            <p:cNvPr id="332" name="Google Shape;332;p39"/>
            <p:cNvSpPr/>
            <p:nvPr/>
          </p:nvSpPr>
          <p:spPr>
            <a:xfrm>
              <a:off x="1928175" y="312600"/>
              <a:ext cx="425000" cy="373700"/>
            </a:xfrm>
            <a:custGeom>
              <a:avLst/>
              <a:gdLst/>
              <a:ahLst/>
              <a:cxnLst/>
              <a:rect l="l" t="t" r="r" b="b"/>
              <a:pathLst>
                <a:path w="17000" h="14948" extrusionOk="0">
                  <a:moveTo>
                    <a:pt x="16022" y="978"/>
                  </a:moveTo>
                  <a:lnTo>
                    <a:pt x="16022" y="13971"/>
                  </a:lnTo>
                  <a:lnTo>
                    <a:pt x="978" y="13971"/>
                  </a:lnTo>
                  <a:lnTo>
                    <a:pt x="978" y="978"/>
                  </a:lnTo>
                  <a:close/>
                  <a:moveTo>
                    <a:pt x="782" y="1"/>
                  </a:moveTo>
                  <a:lnTo>
                    <a:pt x="636" y="25"/>
                  </a:lnTo>
                  <a:lnTo>
                    <a:pt x="489" y="74"/>
                  </a:lnTo>
                  <a:lnTo>
                    <a:pt x="343" y="147"/>
                  </a:lnTo>
                  <a:lnTo>
                    <a:pt x="221" y="245"/>
                  </a:lnTo>
                  <a:lnTo>
                    <a:pt x="123" y="343"/>
                  </a:lnTo>
                  <a:lnTo>
                    <a:pt x="74" y="489"/>
                  </a:lnTo>
                  <a:lnTo>
                    <a:pt x="25" y="636"/>
                  </a:lnTo>
                  <a:lnTo>
                    <a:pt x="1" y="782"/>
                  </a:lnTo>
                  <a:lnTo>
                    <a:pt x="1" y="14166"/>
                  </a:lnTo>
                  <a:lnTo>
                    <a:pt x="25" y="14313"/>
                  </a:lnTo>
                  <a:lnTo>
                    <a:pt x="74" y="14459"/>
                  </a:lnTo>
                  <a:lnTo>
                    <a:pt x="123" y="14606"/>
                  </a:lnTo>
                  <a:lnTo>
                    <a:pt x="221" y="14703"/>
                  </a:lnTo>
                  <a:lnTo>
                    <a:pt x="343" y="14801"/>
                  </a:lnTo>
                  <a:lnTo>
                    <a:pt x="489" y="14874"/>
                  </a:lnTo>
                  <a:lnTo>
                    <a:pt x="636" y="14923"/>
                  </a:lnTo>
                  <a:lnTo>
                    <a:pt x="782" y="14948"/>
                  </a:lnTo>
                  <a:lnTo>
                    <a:pt x="16218" y="14948"/>
                  </a:lnTo>
                  <a:lnTo>
                    <a:pt x="16364" y="14923"/>
                  </a:lnTo>
                  <a:lnTo>
                    <a:pt x="16511" y="14874"/>
                  </a:lnTo>
                  <a:lnTo>
                    <a:pt x="16657" y="14801"/>
                  </a:lnTo>
                  <a:lnTo>
                    <a:pt x="16779" y="14703"/>
                  </a:lnTo>
                  <a:lnTo>
                    <a:pt x="16877" y="14606"/>
                  </a:lnTo>
                  <a:lnTo>
                    <a:pt x="16926" y="14459"/>
                  </a:lnTo>
                  <a:lnTo>
                    <a:pt x="16975" y="14313"/>
                  </a:lnTo>
                  <a:lnTo>
                    <a:pt x="16999" y="14166"/>
                  </a:lnTo>
                  <a:lnTo>
                    <a:pt x="16999" y="782"/>
                  </a:lnTo>
                  <a:lnTo>
                    <a:pt x="16975" y="636"/>
                  </a:lnTo>
                  <a:lnTo>
                    <a:pt x="16926" y="489"/>
                  </a:lnTo>
                  <a:lnTo>
                    <a:pt x="16877" y="343"/>
                  </a:lnTo>
                  <a:lnTo>
                    <a:pt x="16779" y="245"/>
                  </a:lnTo>
                  <a:lnTo>
                    <a:pt x="16657" y="147"/>
                  </a:lnTo>
                  <a:lnTo>
                    <a:pt x="16511" y="74"/>
                  </a:lnTo>
                  <a:lnTo>
                    <a:pt x="16364" y="25"/>
                  </a:lnTo>
                  <a:lnTo>
                    <a:pt x="1621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3" name="Google Shape;333;p39"/>
            <p:cNvSpPr/>
            <p:nvPr/>
          </p:nvSpPr>
          <p:spPr>
            <a:xfrm>
              <a:off x="1964825" y="349250"/>
              <a:ext cx="351700" cy="300425"/>
            </a:xfrm>
            <a:custGeom>
              <a:avLst/>
              <a:gdLst/>
              <a:ahLst/>
              <a:cxnLst/>
              <a:rect l="l" t="t" r="r" b="b"/>
              <a:pathLst>
                <a:path w="14068" h="12017" extrusionOk="0">
                  <a:moveTo>
                    <a:pt x="10111" y="1563"/>
                  </a:moveTo>
                  <a:lnTo>
                    <a:pt x="10307" y="1588"/>
                  </a:lnTo>
                  <a:lnTo>
                    <a:pt x="10502" y="1612"/>
                  </a:lnTo>
                  <a:lnTo>
                    <a:pt x="10697" y="1661"/>
                  </a:lnTo>
                  <a:lnTo>
                    <a:pt x="10868" y="1734"/>
                  </a:lnTo>
                  <a:lnTo>
                    <a:pt x="11039" y="1807"/>
                  </a:lnTo>
                  <a:lnTo>
                    <a:pt x="11186" y="1905"/>
                  </a:lnTo>
                  <a:lnTo>
                    <a:pt x="11357" y="2027"/>
                  </a:lnTo>
                  <a:lnTo>
                    <a:pt x="11479" y="2149"/>
                  </a:lnTo>
                  <a:lnTo>
                    <a:pt x="11625" y="2271"/>
                  </a:lnTo>
                  <a:lnTo>
                    <a:pt x="11723" y="2442"/>
                  </a:lnTo>
                  <a:lnTo>
                    <a:pt x="11821" y="2589"/>
                  </a:lnTo>
                  <a:lnTo>
                    <a:pt x="11894" y="2760"/>
                  </a:lnTo>
                  <a:lnTo>
                    <a:pt x="11967" y="2955"/>
                  </a:lnTo>
                  <a:lnTo>
                    <a:pt x="12016" y="3126"/>
                  </a:lnTo>
                  <a:lnTo>
                    <a:pt x="12041" y="3322"/>
                  </a:lnTo>
                  <a:lnTo>
                    <a:pt x="12065" y="3517"/>
                  </a:lnTo>
                  <a:lnTo>
                    <a:pt x="12041" y="3737"/>
                  </a:lnTo>
                  <a:lnTo>
                    <a:pt x="12016" y="3908"/>
                  </a:lnTo>
                  <a:lnTo>
                    <a:pt x="11967" y="4103"/>
                  </a:lnTo>
                  <a:lnTo>
                    <a:pt x="11894" y="4274"/>
                  </a:lnTo>
                  <a:lnTo>
                    <a:pt x="11821" y="4445"/>
                  </a:lnTo>
                  <a:lnTo>
                    <a:pt x="11723" y="4616"/>
                  </a:lnTo>
                  <a:lnTo>
                    <a:pt x="11625" y="4763"/>
                  </a:lnTo>
                  <a:lnTo>
                    <a:pt x="11479" y="4909"/>
                  </a:lnTo>
                  <a:lnTo>
                    <a:pt x="11357" y="5031"/>
                  </a:lnTo>
                  <a:lnTo>
                    <a:pt x="11186" y="5153"/>
                  </a:lnTo>
                  <a:lnTo>
                    <a:pt x="11039" y="5251"/>
                  </a:lnTo>
                  <a:lnTo>
                    <a:pt x="10868" y="5324"/>
                  </a:lnTo>
                  <a:lnTo>
                    <a:pt x="10697" y="5398"/>
                  </a:lnTo>
                  <a:lnTo>
                    <a:pt x="10502" y="5446"/>
                  </a:lnTo>
                  <a:lnTo>
                    <a:pt x="10307" y="5471"/>
                  </a:lnTo>
                  <a:lnTo>
                    <a:pt x="9916" y="5471"/>
                  </a:lnTo>
                  <a:lnTo>
                    <a:pt x="9720" y="5446"/>
                  </a:lnTo>
                  <a:lnTo>
                    <a:pt x="9525" y="5398"/>
                  </a:lnTo>
                  <a:lnTo>
                    <a:pt x="9354" y="5324"/>
                  </a:lnTo>
                  <a:lnTo>
                    <a:pt x="9183" y="5251"/>
                  </a:lnTo>
                  <a:lnTo>
                    <a:pt x="9012" y="5153"/>
                  </a:lnTo>
                  <a:lnTo>
                    <a:pt x="8866" y="5031"/>
                  </a:lnTo>
                  <a:lnTo>
                    <a:pt x="8719" y="4909"/>
                  </a:lnTo>
                  <a:lnTo>
                    <a:pt x="8597" y="4763"/>
                  </a:lnTo>
                  <a:lnTo>
                    <a:pt x="8475" y="4616"/>
                  </a:lnTo>
                  <a:lnTo>
                    <a:pt x="8377" y="4445"/>
                  </a:lnTo>
                  <a:lnTo>
                    <a:pt x="8304" y="4274"/>
                  </a:lnTo>
                  <a:lnTo>
                    <a:pt x="8231" y="4103"/>
                  </a:lnTo>
                  <a:lnTo>
                    <a:pt x="8182" y="3908"/>
                  </a:lnTo>
                  <a:lnTo>
                    <a:pt x="8157" y="3737"/>
                  </a:lnTo>
                  <a:lnTo>
                    <a:pt x="8157" y="3517"/>
                  </a:lnTo>
                  <a:lnTo>
                    <a:pt x="8157" y="3322"/>
                  </a:lnTo>
                  <a:lnTo>
                    <a:pt x="8182" y="3126"/>
                  </a:lnTo>
                  <a:lnTo>
                    <a:pt x="8231" y="2955"/>
                  </a:lnTo>
                  <a:lnTo>
                    <a:pt x="8304" y="2760"/>
                  </a:lnTo>
                  <a:lnTo>
                    <a:pt x="8377" y="2589"/>
                  </a:lnTo>
                  <a:lnTo>
                    <a:pt x="8475" y="2442"/>
                  </a:lnTo>
                  <a:lnTo>
                    <a:pt x="8597" y="2271"/>
                  </a:lnTo>
                  <a:lnTo>
                    <a:pt x="8719" y="2149"/>
                  </a:lnTo>
                  <a:lnTo>
                    <a:pt x="8866" y="2027"/>
                  </a:lnTo>
                  <a:lnTo>
                    <a:pt x="9012" y="1905"/>
                  </a:lnTo>
                  <a:lnTo>
                    <a:pt x="9183" y="1807"/>
                  </a:lnTo>
                  <a:lnTo>
                    <a:pt x="9354" y="1734"/>
                  </a:lnTo>
                  <a:lnTo>
                    <a:pt x="9525" y="1661"/>
                  </a:lnTo>
                  <a:lnTo>
                    <a:pt x="9720" y="1612"/>
                  </a:lnTo>
                  <a:lnTo>
                    <a:pt x="9916" y="1588"/>
                  </a:lnTo>
                  <a:lnTo>
                    <a:pt x="10111" y="1563"/>
                  </a:lnTo>
                  <a:close/>
                  <a:moveTo>
                    <a:pt x="0" y="0"/>
                  </a:moveTo>
                  <a:lnTo>
                    <a:pt x="0" y="9232"/>
                  </a:lnTo>
                  <a:lnTo>
                    <a:pt x="3248" y="5080"/>
                  </a:lnTo>
                  <a:lnTo>
                    <a:pt x="3346" y="4958"/>
                  </a:lnTo>
                  <a:lnTo>
                    <a:pt x="3468" y="4885"/>
                  </a:lnTo>
                  <a:lnTo>
                    <a:pt x="3590" y="4836"/>
                  </a:lnTo>
                  <a:lnTo>
                    <a:pt x="3737" y="4811"/>
                  </a:lnTo>
                  <a:lnTo>
                    <a:pt x="3859" y="4836"/>
                  </a:lnTo>
                  <a:lnTo>
                    <a:pt x="4005" y="4885"/>
                  </a:lnTo>
                  <a:lnTo>
                    <a:pt x="4128" y="4958"/>
                  </a:lnTo>
                  <a:lnTo>
                    <a:pt x="4225" y="5080"/>
                  </a:lnTo>
                  <a:lnTo>
                    <a:pt x="9647" y="12016"/>
                  </a:lnTo>
                  <a:lnTo>
                    <a:pt x="10233" y="12016"/>
                  </a:lnTo>
                  <a:lnTo>
                    <a:pt x="10087" y="11772"/>
                  </a:lnTo>
                  <a:lnTo>
                    <a:pt x="8157" y="9305"/>
                  </a:lnTo>
                  <a:lnTo>
                    <a:pt x="9403" y="7718"/>
                  </a:lnTo>
                  <a:lnTo>
                    <a:pt x="9501" y="7596"/>
                  </a:lnTo>
                  <a:lnTo>
                    <a:pt x="9623" y="7522"/>
                  </a:lnTo>
                  <a:lnTo>
                    <a:pt x="9745" y="7473"/>
                  </a:lnTo>
                  <a:lnTo>
                    <a:pt x="9891" y="7449"/>
                  </a:lnTo>
                  <a:lnTo>
                    <a:pt x="10014" y="7473"/>
                  </a:lnTo>
                  <a:lnTo>
                    <a:pt x="10160" y="7522"/>
                  </a:lnTo>
                  <a:lnTo>
                    <a:pt x="10282" y="7596"/>
                  </a:lnTo>
                  <a:lnTo>
                    <a:pt x="10380" y="7718"/>
                  </a:lnTo>
                  <a:lnTo>
                    <a:pt x="13750" y="12016"/>
                  </a:lnTo>
                  <a:lnTo>
                    <a:pt x="14068" y="12016"/>
                  </a:lnTo>
                  <a:lnTo>
                    <a:pt x="1406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334" name="Google Shape;334;p39"/>
          <p:cNvSpPr/>
          <p:nvPr/>
        </p:nvSpPr>
        <p:spPr>
          <a:xfrm>
            <a:off x="3058030" y="1324787"/>
            <a:ext cx="302293" cy="337103"/>
          </a:xfrm>
          <a:custGeom>
            <a:avLst/>
            <a:gdLst/>
            <a:ahLst/>
            <a:cxnLst/>
            <a:rect l="l" t="t" r="r" b="b"/>
            <a:pathLst>
              <a:path w="13922" h="16022" extrusionOk="0">
                <a:moveTo>
                  <a:pt x="13922" y="0"/>
                </a:moveTo>
                <a:lnTo>
                  <a:pt x="3249" y="3249"/>
                </a:lnTo>
                <a:lnTo>
                  <a:pt x="3249" y="12651"/>
                </a:lnTo>
                <a:lnTo>
                  <a:pt x="2907" y="12627"/>
                </a:lnTo>
                <a:lnTo>
                  <a:pt x="2565" y="12627"/>
                </a:lnTo>
                <a:lnTo>
                  <a:pt x="2198" y="12676"/>
                </a:lnTo>
                <a:lnTo>
                  <a:pt x="1832" y="12774"/>
                </a:lnTo>
                <a:lnTo>
                  <a:pt x="1612" y="12847"/>
                </a:lnTo>
                <a:lnTo>
                  <a:pt x="1393" y="12945"/>
                </a:lnTo>
                <a:lnTo>
                  <a:pt x="1197" y="13067"/>
                </a:lnTo>
                <a:lnTo>
                  <a:pt x="1002" y="13164"/>
                </a:lnTo>
                <a:lnTo>
                  <a:pt x="806" y="13311"/>
                </a:lnTo>
                <a:lnTo>
                  <a:pt x="660" y="13433"/>
                </a:lnTo>
                <a:lnTo>
                  <a:pt x="513" y="13580"/>
                </a:lnTo>
                <a:lnTo>
                  <a:pt x="391" y="13726"/>
                </a:lnTo>
                <a:lnTo>
                  <a:pt x="269" y="13897"/>
                </a:lnTo>
                <a:lnTo>
                  <a:pt x="171" y="14044"/>
                </a:lnTo>
                <a:lnTo>
                  <a:pt x="98" y="14215"/>
                </a:lnTo>
                <a:lnTo>
                  <a:pt x="49" y="14386"/>
                </a:lnTo>
                <a:lnTo>
                  <a:pt x="25" y="14532"/>
                </a:lnTo>
                <a:lnTo>
                  <a:pt x="0" y="14703"/>
                </a:lnTo>
                <a:lnTo>
                  <a:pt x="25" y="14874"/>
                </a:lnTo>
                <a:lnTo>
                  <a:pt x="49" y="15021"/>
                </a:lnTo>
                <a:lnTo>
                  <a:pt x="123" y="15191"/>
                </a:lnTo>
                <a:lnTo>
                  <a:pt x="196" y="15338"/>
                </a:lnTo>
                <a:lnTo>
                  <a:pt x="293" y="15460"/>
                </a:lnTo>
                <a:lnTo>
                  <a:pt x="416" y="15582"/>
                </a:lnTo>
                <a:lnTo>
                  <a:pt x="562" y="15680"/>
                </a:lnTo>
                <a:lnTo>
                  <a:pt x="709" y="15778"/>
                </a:lnTo>
                <a:lnTo>
                  <a:pt x="880" y="15851"/>
                </a:lnTo>
                <a:lnTo>
                  <a:pt x="1075" y="15924"/>
                </a:lnTo>
                <a:lnTo>
                  <a:pt x="1246" y="15973"/>
                </a:lnTo>
                <a:lnTo>
                  <a:pt x="1466" y="15997"/>
                </a:lnTo>
                <a:lnTo>
                  <a:pt x="1661" y="16022"/>
                </a:lnTo>
                <a:lnTo>
                  <a:pt x="1881" y="16022"/>
                </a:lnTo>
                <a:lnTo>
                  <a:pt x="2101" y="15997"/>
                </a:lnTo>
                <a:lnTo>
                  <a:pt x="2345" y="15973"/>
                </a:lnTo>
                <a:lnTo>
                  <a:pt x="2565" y="15924"/>
                </a:lnTo>
                <a:lnTo>
                  <a:pt x="2809" y="15875"/>
                </a:lnTo>
                <a:lnTo>
                  <a:pt x="3224" y="15704"/>
                </a:lnTo>
                <a:lnTo>
                  <a:pt x="3591" y="15509"/>
                </a:lnTo>
                <a:lnTo>
                  <a:pt x="3908" y="15289"/>
                </a:lnTo>
                <a:lnTo>
                  <a:pt x="4177" y="15021"/>
                </a:lnTo>
                <a:lnTo>
                  <a:pt x="4372" y="14752"/>
                </a:lnTo>
                <a:lnTo>
                  <a:pt x="4470" y="14605"/>
                </a:lnTo>
                <a:lnTo>
                  <a:pt x="4543" y="14459"/>
                </a:lnTo>
                <a:lnTo>
                  <a:pt x="4592" y="14312"/>
                </a:lnTo>
                <a:lnTo>
                  <a:pt x="4616" y="14166"/>
                </a:lnTo>
                <a:lnTo>
                  <a:pt x="4641" y="14019"/>
                </a:lnTo>
                <a:lnTo>
                  <a:pt x="4641" y="13873"/>
                </a:lnTo>
                <a:lnTo>
                  <a:pt x="4641" y="6204"/>
                </a:lnTo>
                <a:lnTo>
                  <a:pt x="12505" y="3737"/>
                </a:lnTo>
                <a:lnTo>
                  <a:pt x="12505" y="10136"/>
                </a:lnTo>
                <a:lnTo>
                  <a:pt x="12187" y="10111"/>
                </a:lnTo>
                <a:lnTo>
                  <a:pt x="11846" y="10111"/>
                </a:lnTo>
                <a:lnTo>
                  <a:pt x="11479" y="10160"/>
                </a:lnTo>
                <a:lnTo>
                  <a:pt x="11113" y="10258"/>
                </a:lnTo>
                <a:lnTo>
                  <a:pt x="10893" y="10331"/>
                </a:lnTo>
                <a:lnTo>
                  <a:pt x="10673" y="10429"/>
                </a:lnTo>
                <a:lnTo>
                  <a:pt x="10453" y="10551"/>
                </a:lnTo>
                <a:lnTo>
                  <a:pt x="10283" y="10649"/>
                </a:lnTo>
                <a:lnTo>
                  <a:pt x="10087" y="10795"/>
                </a:lnTo>
                <a:lnTo>
                  <a:pt x="9941" y="10917"/>
                </a:lnTo>
                <a:lnTo>
                  <a:pt x="9794" y="11064"/>
                </a:lnTo>
                <a:lnTo>
                  <a:pt x="9648" y="11211"/>
                </a:lnTo>
                <a:lnTo>
                  <a:pt x="9550" y="11381"/>
                </a:lnTo>
                <a:lnTo>
                  <a:pt x="9452" y="11528"/>
                </a:lnTo>
                <a:lnTo>
                  <a:pt x="9379" y="11699"/>
                </a:lnTo>
                <a:lnTo>
                  <a:pt x="9330" y="11870"/>
                </a:lnTo>
                <a:lnTo>
                  <a:pt x="9306" y="12016"/>
                </a:lnTo>
                <a:lnTo>
                  <a:pt x="9281" y="12187"/>
                </a:lnTo>
                <a:lnTo>
                  <a:pt x="9306" y="12358"/>
                </a:lnTo>
                <a:lnTo>
                  <a:pt x="9330" y="12505"/>
                </a:lnTo>
                <a:lnTo>
                  <a:pt x="9403" y="12676"/>
                </a:lnTo>
                <a:lnTo>
                  <a:pt x="9477" y="12822"/>
                </a:lnTo>
                <a:lnTo>
                  <a:pt x="9574" y="12945"/>
                </a:lnTo>
                <a:lnTo>
                  <a:pt x="9696" y="13067"/>
                </a:lnTo>
                <a:lnTo>
                  <a:pt x="9843" y="13164"/>
                </a:lnTo>
                <a:lnTo>
                  <a:pt x="9989" y="13262"/>
                </a:lnTo>
                <a:lnTo>
                  <a:pt x="10160" y="13335"/>
                </a:lnTo>
                <a:lnTo>
                  <a:pt x="10331" y="13409"/>
                </a:lnTo>
                <a:lnTo>
                  <a:pt x="10527" y="13457"/>
                </a:lnTo>
                <a:lnTo>
                  <a:pt x="10747" y="13482"/>
                </a:lnTo>
                <a:lnTo>
                  <a:pt x="10942" y="13506"/>
                </a:lnTo>
                <a:lnTo>
                  <a:pt x="11162" y="13506"/>
                </a:lnTo>
                <a:lnTo>
                  <a:pt x="11382" y="13482"/>
                </a:lnTo>
                <a:lnTo>
                  <a:pt x="11626" y="13457"/>
                </a:lnTo>
                <a:lnTo>
                  <a:pt x="11846" y="13409"/>
                </a:lnTo>
                <a:lnTo>
                  <a:pt x="12090" y="13360"/>
                </a:lnTo>
                <a:lnTo>
                  <a:pt x="12456" y="13213"/>
                </a:lnTo>
                <a:lnTo>
                  <a:pt x="12798" y="13042"/>
                </a:lnTo>
                <a:lnTo>
                  <a:pt x="13091" y="12822"/>
                </a:lnTo>
                <a:lnTo>
                  <a:pt x="13360" y="12603"/>
                </a:lnTo>
                <a:lnTo>
                  <a:pt x="13580" y="12358"/>
                </a:lnTo>
                <a:lnTo>
                  <a:pt x="13751" y="12090"/>
                </a:lnTo>
                <a:lnTo>
                  <a:pt x="13848" y="11821"/>
                </a:lnTo>
                <a:lnTo>
                  <a:pt x="13897" y="11675"/>
                </a:lnTo>
                <a:lnTo>
                  <a:pt x="13922" y="11552"/>
                </a:lnTo>
                <a:lnTo>
                  <a:pt x="13922" y="0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335" name="Google Shape;335;p39"/>
          <p:cNvSpPr/>
          <p:nvPr/>
        </p:nvSpPr>
        <p:spPr>
          <a:xfrm>
            <a:off x="3664186" y="1325818"/>
            <a:ext cx="260951" cy="335041"/>
          </a:xfrm>
          <a:custGeom>
            <a:avLst/>
            <a:gdLst/>
            <a:ahLst/>
            <a:cxnLst/>
            <a:rect l="l" t="t" r="r" b="b"/>
            <a:pathLst>
              <a:path w="12018" h="15924" extrusionOk="0">
                <a:moveTo>
                  <a:pt x="6278" y="3444"/>
                </a:moveTo>
                <a:lnTo>
                  <a:pt x="6522" y="3493"/>
                </a:lnTo>
                <a:lnTo>
                  <a:pt x="6766" y="3542"/>
                </a:lnTo>
                <a:lnTo>
                  <a:pt x="7010" y="3639"/>
                </a:lnTo>
                <a:lnTo>
                  <a:pt x="7230" y="3737"/>
                </a:lnTo>
                <a:lnTo>
                  <a:pt x="7450" y="3883"/>
                </a:lnTo>
                <a:lnTo>
                  <a:pt x="7645" y="4030"/>
                </a:lnTo>
                <a:lnTo>
                  <a:pt x="7816" y="4201"/>
                </a:lnTo>
                <a:lnTo>
                  <a:pt x="7987" y="4372"/>
                </a:lnTo>
                <a:lnTo>
                  <a:pt x="8134" y="4567"/>
                </a:lnTo>
                <a:lnTo>
                  <a:pt x="8280" y="4787"/>
                </a:lnTo>
                <a:lnTo>
                  <a:pt x="8378" y="5007"/>
                </a:lnTo>
                <a:lnTo>
                  <a:pt x="8476" y="5251"/>
                </a:lnTo>
                <a:lnTo>
                  <a:pt x="8525" y="5495"/>
                </a:lnTo>
                <a:lnTo>
                  <a:pt x="8573" y="5740"/>
                </a:lnTo>
                <a:lnTo>
                  <a:pt x="8573" y="6008"/>
                </a:lnTo>
                <a:lnTo>
                  <a:pt x="8573" y="6277"/>
                </a:lnTo>
                <a:lnTo>
                  <a:pt x="8525" y="6521"/>
                </a:lnTo>
                <a:lnTo>
                  <a:pt x="8476" y="6765"/>
                </a:lnTo>
                <a:lnTo>
                  <a:pt x="8378" y="7010"/>
                </a:lnTo>
                <a:lnTo>
                  <a:pt x="8280" y="7229"/>
                </a:lnTo>
                <a:lnTo>
                  <a:pt x="8134" y="7449"/>
                </a:lnTo>
                <a:lnTo>
                  <a:pt x="7987" y="7645"/>
                </a:lnTo>
                <a:lnTo>
                  <a:pt x="7816" y="7816"/>
                </a:lnTo>
                <a:lnTo>
                  <a:pt x="7645" y="7987"/>
                </a:lnTo>
                <a:lnTo>
                  <a:pt x="7450" y="8133"/>
                </a:lnTo>
                <a:lnTo>
                  <a:pt x="7230" y="8280"/>
                </a:lnTo>
                <a:lnTo>
                  <a:pt x="7010" y="8377"/>
                </a:lnTo>
                <a:lnTo>
                  <a:pt x="6766" y="8475"/>
                </a:lnTo>
                <a:lnTo>
                  <a:pt x="6522" y="8524"/>
                </a:lnTo>
                <a:lnTo>
                  <a:pt x="6278" y="8573"/>
                </a:lnTo>
                <a:lnTo>
                  <a:pt x="5740" y="8573"/>
                </a:lnTo>
                <a:lnTo>
                  <a:pt x="5496" y="8524"/>
                </a:lnTo>
                <a:lnTo>
                  <a:pt x="5252" y="8475"/>
                </a:lnTo>
                <a:lnTo>
                  <a:pt x="5008" y="8377"/>
                </a:lnTo>
                <a:lnTo>
                  <a:pt x="4788" y="8280"/>
                </a:lnTo>
                <a:lnTo>
                  <a:pt x="4568" y="8133"/>
                </a:lnTo>
                <a:lnTo>
                  <a:pt x="4373" y="7987"/>
                </a:lnTo>
                <a:lnTo>
                  <a:pt x="4202" y="7816"/>
                </a:lnTo>
                <a:lnTo>
                  <a:pt x="4031" y="7645"/>
                </a:lnTo>
                <a:lnTo>
                  <a:pt x="3884" y="7449"/>
                </a:lnTo>
                <a:lnTo>
                  <a:pt x="3738" y="7229"/>
                </a:lnTo>
                <a:lnTo>
                  <a:pt x="3640" y="7010"/>
                </a:lnTo>
                <a:lnTo>
                  <a:pt x="3542" y="6765"/>
                </a:lnTo>
                <a:lnTo>
                  <a:pt x="3493" y="6521"/>
                </a:lnTo>
                <a:lnTo>
                  <a:pt x="3445" y="6277"/>
                </a:lnTo>
                <a:lnTo>
                  <a:pt x="3445" y="6008"/>
                </a:lnTo>
                <a:lnTo>
                  <a:pt x="3445" y="5740"/>
                </a:lnTo>
                <a:lnTo>
                  <a:pt x="3493" y="5495"/>
                </a:lnTo>
                <a:lnTo>
                  <a:pt x="3542" y="5251"/>
                </a:lnTo>
                <a:lnTo>
                  <a:pt x="3640" y="5007"/>
                </a:lnTo>
                <a:lnTo>
                  <a:pt x="3738" y="4787"/>
                </a:lnTo>
                <a:lnTo>
                  <a:pt x="3884" y="4567"/>
                </a:lnTo>
                <a:lnTo>
                  <a:pt x="4031" y="4372"/>
                </a:lnTo>
                <a:lnTo>
                  <a:pt x="4202" y="4201"/>
                </a:lnTo>
                <a:lnTo>
                  <a:pt x="4373" y="4030"/>
                </a:lnTo>
                <a:lnTo>
                  <a:pt x="4568" y="3883"/>
                </a:lnTo>
                <a:lnTo>
                  <a:pt x="4788" y="3737"/>
                </a:lnTo>
                <a:lnTo>
                  <a:pt x="5008" y="3639"/>
                </a:lnTo>
                <a:lnTo>
                  <a:pt x="5252" y="3542"/>
                </a:lnTo>
                <a:lnTo>
                  <a:pt x="5496" y="3493"/>
                </a:lnTo>
                <a:lnTo>
                  <a:pt x="5740" y="3444"/>
                </a:lnTo>
                <a:close/>
                <a:moveTo>
                  <a:pt x="5691" y="0"/>
                </a:moveTo>
                <a:lnTo>
                  <a:pt x="5398" y="25"/>
                </a:lnTo>
                <a:lnTo>
                  <a:pt x="5105" y="73"/>
                </a:lnTo>
                <a:lnTo>
                  <a:pt x="4788" y="122"/>
                </a:lnTo>
                <a:lnTo>
                  <a:pt x="4519" y="196"/>
                </a:lnTo>
                <a:lnTo>
                  <a:pt x="4226" y="269"/>
                </a:lnTo>
                <a:lnTo>
                  <a:pt x="3664" y="464"/>
                </a:lnTo>
                <a:lnTo>
                  <a:pt x="3152" y="733"/>
                </a:lnTo>
                <a:lnTo>
                  <a:pt x="2639" y="1026"/>
                </a:lnTo>
                <a:lnTo>
                  <a:pt x="2199" y="1368"/>
                </a:lnTo>
                <a:lnTo>
                  <a:pt x="1759" y="1759"/>
                </a:lnTo>
                <a:lnTo>
                  <a:pt x="1369" y="2198"/>
                </a:lnTo>
                <a:lnTo>
                  <a:pt x="1027" y="2638"/>
                </a:lnTo>
                <a:lnTo>
                  <a:pt x="734" y="3151"/>
                </a:lnTo>
                <a:lnTo>
                  <a:pt x="465" y="3664"/>
                </a:lnTo>
                <a:lnTo>
                  <a:pt x="270" y="4225"/>
                </a:lnTo>
                <a:lnTo>
                  <a:pt x="196" y="4518"/>
                </a:lnTo>
                <a:lnTo>
                  <a:pt x="123" y="4787"/>
                </a:lnTo>
                <a:lnTo>
                  <a:pt x="74" y="5105"/>
                </a:lnTo>
                <a:lnTo>
                  <a:pt x="25" y="5398"/>
                </a:lnTo>
                <a:lnTo>
                  <a:pt x="1" y="5691"/>
                </a:lnTo>
                <a:lnTo>
                  <a:pt x="1" y="6008"/>
                </a:lnTo>
                <a:lnTo>
                  <a:pt x="25" y="6448"/>
                </a:lnTo>
                <a:lnTo>
                  <a:pt x="74" y="6887"/>
                </a:lnTo>
                <a:lnTo>
                  <a:pt x="147" y="7352"/>
                </a:lnTo>
                <a:lnTo>
                  <a:pt x="270" y="7791"/>
                </a:lnTo>
                <a:lnTo>
                  <a:pt x="392" y="8231"/>
                </a:lnTo>
                <a:lnTo>
                  <a:pt x="563" y="8670"/>
                </a:lnTo>
                <a:lnTo>
                  <a:pt x="734" y="9110"/>
                </a:lnTo>
                <a:lnTo>
                  <a:pt x="929" y="9550"/>
                </a:lnTo>
                <a:lnTo>
                  <a:pt x="1149" y="9965"/>
                </a:lnTo>
                <a:lnTo>
                  <a:pt x="1393" y="10404"/>
                </a:lnTo>
                <a:lnTo>
                  <a:pt x="1906" y="11210"/>
                </a:lnTo>
                <a:lnTo>
                  <a:pt x="2443" y="11992"/>
                </a:lnTo>
                <a:lnTo>
                  <a:pt x="3005" y="12725"/>
                </a:lnTo>
                <a:lnTo>
                  <a:pt x="3567" y="13408"/>
                </a:lnTo>
                <a:lnTo>
                  <a:pt x="4104" y="14019"/>
                </a:lnTo>
                <a:lnTo>
                  <a:pt x="4617" y="14581"/>
                </a:lnTo>
                <a:lnTo>
                  <a:pt x="5081" y="15045"/>
                </a:lnTo>
                <a:lnTo>
                  <a:pt x="5740" y="15680"/>
                </a:lnTo>
                <a:lnTo>
                  <a:pt x="6009" y="15924"/>
                </a:lnTo>
                <a:lnTo>
                  <a:pt x="6278" y="15680"/>
                </a:lnTo>
                <a:lnTo>
                  <a:pt x="6937" y="15045"/>
                </a:lnTo>
                <a:lnTo>
                  <a:pt x="7401" y="14581"/>
                </a:lnTo>
                <a:lnTo>
                  <a:pt x="7914" y="14019"/>
                </a:lnTo>
                <a:lnTo>
                  <a:pt x="8451" y="13408"/>
                </a:lnTo>
                <a:lnTo>
                  <a:pt x="9013" y="12725"/>
                </a:lnTo>
                <a:lnTo>
                  <a:pt x="9575" y="11992"/>
                </a:lnTo>
                <a:lnTo>
                  <a:pt x="10112" y="11210"/>
                </a:lnTo>
                <a:lnTo>
                  <a:pt x="10625" y="10404"/>
                </a:lnTo>
                <a:lnTo>
                  <a:pt x="10869" y="9965"/>
                </a:lnTo>
                <a:lnTo>
                  <a:pt x="11089" y="9550"/>
                </a:lnTo>
                <a:lnTo>
                  <a:pt x="11284" y="9110"/>
                </a:lnTo>
                <a:lnTo>
                  <a:pt x="11455" y="8670"/>
                </a:lnTo>
                <a:lnTo>
                  <a:pt x="11626" y="8231"/>
                </a:lnTo>
                <a:lnTo>
                  <a:pt x="11748" y="7791"/>
                </a:lnTo>
                <a:lnTo>
                  <a:pt x="11871" y="7352"/>
                </a:lnTo>
                <a:lnTo>
                  <a:pt x="11944" y="6887"/>
                </a:lnTo>
                <a:lnTo>
                  <a:pt x="11993" y="6448"/>
                </a:lnTo>
                <a:lnTo>
                  <a:pt x="12017" y="6008"/>
                </a:lnTo>
                <a:lnTo>
                  <a:pt x="12017" y="5691"/>
                </a:lnTo>
                <a:lnTo>
                  <a:pt x="11993" y="5398"/>
                </a:lnTo>
                <a:lnTo>
                  <a:pt x="11944" y="5105"/>
                </a:lnTo>
                <a:lnTo>
                  <a:pt x="11895" y="4787"/>
                </a:lnTo>
                <a:lnTo>
                  <a:pt x="11822" y="4518"/>
                </a:lnTo>
                <a:lnTo>
                  <a:pt x="11748" y="4225"/>
                </a:lnTo>
                <a:lnTo>
                  <a:pt x="11553" y="3664"/>
                </a:lnTo>
                <a:lnTo>
                  <a:pt x="11284" y="3151"/>
                </a:lnTo>
                <a:lnTo>
                  <a:pt x="10991" y="2638"/>
                </a:lnTo>
                <a:lnTo>
                  <a:pt x="10649" y="2198"/>
                </a:lnTo>
                <a:lnTo>
                  <a:pt x="10259" y="1759"/>
                </a:lnTo>
                <a:lnTo>
                  <a:pt x="9819" y="1368"/>
                </a:lnTo>
                <a:lnTo>
                  <a:pt x="9379" y="1026"/>
                </a:lnTo>
                <a:lnTo>
                  <a:pt x="8866" y="733"/>
                </a:lnTo>
                <a:lnTo>
                  <a:pt x="8354" y="464"/>
                </a:lnTo>
                <a:lnTo>
                  <a:pt x="7792" y="269"/>
                </a:lnTo>
                <a:lnTo>
                  <a:pt x="7499" y="196"/>
                </a:lnTo>
                <a:lnTo>
                  <a:pt x="7230" y="122"/>
                </a:lnTo>
                <a:lnTo>
                  <a:pt x="6913" y="73"/>
                </a:lnTo>
                <a:lnTo>
                  <a:pt x="6620" y="25"/>
                </a:lnTo>
                <a:lnTo>
                  <a:pt x="6326" y="0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grpSp>
        <p:nvGrpSpPr>
          <p:cNvPr id="336" name="Google Shape;336;p39"/>
          <p:cNvGrpSpPr/>
          <p:nvPr/>
        </p:nvGrpSpPr>
        <p:grpSpPr>
          <a:xfrm>
            <a:off x="4167847" y="1319653"/>
            <a:ext cx="424279" cy="347392"/>
            <a:chOff x="3918650" y="293075"/>
            <a:chExt cx="488500" cy="412775"/>
          </a:xfrm>
          <a:solidFill>
            <a:srgbClr val="00B0F0"/>
          </a:solidFill>
        </p:grpSpPr>
        <p:sp>
          <p:nvSpPr>
            <p:cNvPr id="337" name="Google Shape;337;p39"/>
            <p:cNvSpPr/>
            <p:nvPr/>
          </p:nvSpPr>
          <p:spPr>
            <a:xfrm>
              <a:off x="4085350" y="293675"/>
              <a:ext cx="154500" cy="412175"/>
            </a:xfrm>
            <a:custGeom>
              <a:avLst/>
              <a:gdLst/>
              <a:ahLst/>
              <a:cxnLst/>
              <a:rect l="l" t="t" r="r" b="b"/>
              <a:pathLst>
                <a:path w="6180" h="16487" extrusionOk="0">
                  <a:moveTo>
                    <a:pt x="709" y="5496"/>
                  </a:moveTo>
                  <a:lnTo>
                    <a:pt x="806" y="5520"/>
                  </a:lnTo>
                  <a:lnTo>
                    <a:pt x="1050" y="5667"/>
                  </a:lnTo>
                  <a:lnTo>
                    <a:pt x="1270" y="5813"/>
                  </a:lnTo>
                  <a:lnTo>
                    <a:pt x="1344" y="5886"/>
                  </a:lnTo>
                  <a:lnTo>
                    <a:pt x="1368" y="5984"/>
                  </a:lnTo>
                  <a:lnTo>
                    <a:pt x="1344" y="6082"/>
                  </a:lnTo>
                  <a:lnTo>
                    <a:pt x="1319" y="6155"/>
                  </a:lnTo>
                  <a:lnTo>
                    <a:pt x="1221" y="6228"/>
                  </a:lnTo>
                  <a:lnTo>
                    <a:pt x="1124" y="6253"/>
                  </a:lnTo>
                  <a:lnTo>
                    <a:pt x="1050" y="6228"/>
                  </a:lnTo>
                  <a:lnTo>
                    <a:pt x="977" y="6204"/>
                  </a:lnTo>
                  <a:lnTo>
                    <a:pt x="782" y="6082"/>
                  </a:lnTo>
                  <a:lnTo>
                    <a:pt x="586" y="5960"/>
                  </a:lnTo>
                  <a:lnTo>
                    <a:pt x="513" y="5911"/>
                  </a:lnTo>
                  <a:lnTo>
                    <a:pt x="464" y="5838"/>
                  </a:lnTo>
                  <a:lnTo>
                    <a:pt x="464" y="5740"/>
                  </a:lnTo>
                  <a:lnTo>
                    <a:pt x="489" y="5642"/>
                  </a:lnTo>
                  <a:lnTo>
                    <a:pt x="538" y="5569"/>
                  </a:lnTo>
                  <a:lnTo>
                    <a:pt x="611" y="5520"/>
                  </a:lnTo>
                  <a:lnTo>
                    <a:pt x="709" y="5496"/>
                  </a:lnTo>
                  <a:close/>
                  <a:moveTo>
                    <a:pt x="1685" y="6351"/>
                  </a:moveTo>
                  <a:lnTo>
                    <a:pt x="1783" y="6375"/>
                  </a:lnTo>
                  <a:lnTo>
                    <a:pt x="1856" y="6448"/>
                  </a:lnTo>
                  <a:lnTo>
                    <a:pt x="2003" y="6668"/>
                  </a:lnTo>
                  <a:lnTo>
                    <a:pt x="2125" y="6888"/>
                  </a:lnTo>
                  <a:lnTo>
                    <a:pt x="2150" y="6986"/>
                  </a:lnTo>
                  <a:lnTo>
                    <a:pt x="2150" y="7083"/>
                  </a:lnTo>
                  <a:lnTo>
                    <a:pt x="2101" y="7156"/>
                  </a:lnTo>
                  <a:lnTo>
                    <a:pt x="2027" y="7230"/>
                  </a:lnTo>
                  <a:lnTo>
                    <a:pt x="1979" y="7254"/>
                  </a:lnTo>
                  <a:lnTo>
                    <a:pt x="1856" y="7254"/>
                  </a:lnTo>
                  <a:lnTo>
                    <a:pt x="1783" y="7230"/>
                  </a:lnTo>
                  <a:lnTo>
                    <a:pt x="1734" y="7181"/>
                  </a:lnTo>
                  <a:lnTo>
                    <a:pt x="1685" y="7132"/>
                  </a:lnTo>
                  <a:lnTo>
                    <a:pt x="1441" y="6741"/>
                  </a:lnTo>
                  <a:lnTo>
                    <a:pt x="1417" y="6644"/>
                  </a:lnTo>
                  <a:lnTo>
                    <a:pt x="1417" y="6546"/>
                  </a:lnTo>
                  <a:lnTo>
                    <a:pt x="1441" y="6448"/>
                  </a:lnTo>
                  <a:lnTo>
                    <a:pt x="1515" y="6399"/>
                  </a:lnTo>
                  <a:lnTo>
                    <a:pt x="1612" y="6351"/>
                  </a:lnTo>
                  <a:close/>
                  <a:moveTo>
                    <a:pt x="2247" y="7498"/>
                  </a:moveTo>
                  <a:lnTo>
                    <a:pt x="2345" y="7523"/>
                  </a:lnTo>
                  <a:lnTo>
                    <a:pt x="2418" y="7572"/>
                  </a:lnTo>
                  <a:lnTo>
                    <a:pt x="2467" y="7645"/>
                  </a:lnTo>
                  <a:lnTo>
                    <a:pt x="2662" y="8109"/>
                  </a:lnTo>
                  <a:lnTo>
                    <a:pt x="2662" y="8207"/>
                  </a:lnTo>
                  <a:lnTo>
                    <a:pt x="2638" y="8304"/>
                  </a:lnTo>
                  <a:lnTo>
                    <a:pt x="2589" y="8378"/>
                  </a:lnTo>
                  <a:lnTo>
                    <a:pt x="2516" y="8426"/>
                  </a:lnTo>
                  <a:lnTo>
                    <a:pt x="2418" y="8451"/>
                  </a:lnTo>
                  <a:lnTo>
                    <a:pt x="2345" y="8426"/>
                  </a:lnTo>
                  <a:lnTo>
                    <a:pt x="2272" y="8402"/>
                  </a:lnTo>
                  <a:lnTo>
                    <a:pt x="2223" y="8353"/>
                  </a:lnTo>
                  <a:lnTo>
                    <a:pt x="2198" y="8280"/>
                  </a:lnTo>
                  <a:lnTo>
                    <a:pt x="2027" y="7840"/>
                  </a:lnTo>
                  <a:lnTo>
                    <a:pt x="2003" y="7743"/>
                  </a:lnTo>
                  <a:lnTo>
                    <a:pt x="2027" y="7645"/>
                  </a:lnTo>
                  <a:lnTo>
                    <a:pt x="2076" y="7572"/>
                  </a:lnTo>
                  <a:lnTo>
                    <a:pt x="2150" y="7523"/>
                  </a:lnTo>
                  <a:lnTo>
                    <a:pt x="2247" y="7498"/>
                  </a:lnTo>
                  <a:close/>
                  <a:moveTo>
                    <a:pt x="2711" y="8720"/>
                  </a:moveTo>
                  <a:lnTo>
                    <a:pt x="2785" y="8744"/>
                  </a:lnTo>
                  <a:lnTo>
                    <a:pt x="2858" y="8793"/>
                  </a:lnTo>
                  <a:lnTo>
                    <a:pt x="2907" y="8866"/>
                  </a:lnTo>
                  <a:lnTo>
                    <a:pt x="3078" y="9355"/>
                  </a:lnTo>
                  <a:lnTo>
                    <a:pt x="3102" y="9452"/>
                  </a:lnTo>
                  <a:lnTo>
                    <a:pt x="3078" y="9526"/>
                  </a:lnTo>
                  <a:lnTo>
                    <a:pt x="3004" y="9599"/>
                  </a:lnTo>
                  <a:lnTo>
                    <a:pt x="2931" y="9648"/>
                  </a:lnTo>
                  <a:lnTo>
                    <a:pt x="2858" y="9672"/>
                  </a:lnTo>
                  <a:lnTo>
                    <a:pt x="2785" y="9672"/>
                  </a:lnTo>
                  <a:lnTo>
                    <a:pt x="2711" y="9623"/>
                  </a:lnTo>
                  <a:lnTo>
                    <a:pt x="2662" y="9574"/>
                  </a:lnTo>
                  <a:lnTo>
                    <a:pt x="2614" y="9501"/>
                  </a:lnTo>
                  <a:lnTo>
                    <a:pt x="2467" y="9037"/>
                  </a:lnTo>
                  <a:lnTo>
                    <a:pt x="2443" y="8939"/>
                  </a:lnTo>
                  <a:lnTo>
                    <a:pt x="2467" y="8842"/>
                  </a:lnTo>
                  <a:lnTo>
                    <a:pt x="2516" y="8768"/>
                  </a:lnTo>
                  <a:lnTo>
                    <a:pt x="2614" y="8720"/>
                  </a:lnTo>
                  <a:close/>
                  <a:moveTo>
                    <a:pt x="3224" y="9941"/>
                  </a:moveTo>
                  <a:lnTo>
                    <a:pt x="3297" y="10014"/>
                  </a:lnTo>
                  <a:lnTo>
                    <a:pt x="3346" y="10087"/>
                  </a:lnTo>
                  <a:lnTo>
                    <a:pt x="3542" y="10527"/>
                  </a:lnTo>
                  <a:lnTo>
                    <a:pt x="3566" y="10625"/>
                  </a:lnTo>
                  <a:lnTo>
                    <a:pt x="3566" y="10722"/>
                  </a:lnTo>
                  <a:lnTo>
                    <a:pt x="3517" y="10796"/>
                  </a:lnTo>
                  <a:lnTo>
                    <a:pt x="3444" y="10844"/>
                  </a:lnTo>
                  <a:lnTo>
                    <a:pt x="3322" y="10869"/>
                  </a:lnTo>
                  <a:lnTo>
                    <a:pt x="3273" y="10869"/>
                  </a:lnTo>
                  <a:lnTo>
                    <a:pt x="3200" y="10844"/>
                  </a:lnTo>
                  <a:lnTo>
                    <a:pt x="3151" y="10796"/>
                  </a:lnTo>
                  <a:lnTo>
                    <a:pt x="3102" y="10747"/>
                  </a:lnTo>
                  <a:lnTo>
                    <a:pt x="2907" y="10258"/>
                  </a:lnTo>
                  <a:lnTo>
                    <a:pt x="2882" y="10161"/>
                  </a:lnTo>
                  <a:lnTo>
                    <a:pt x="2907" y="10087"/>
                  </a:lnTo>
                  <a:lnTo>
                    <a:pt x="2955" y="10014"/>
                  </a:lnTo>
                  <a:lnTo>
                    <a:pt x="3029" y="9941"/>
                  </a:lnTo>
                  <a:close/>
                  <a:moveTo>
                    <a:pt x="3761" y="11089"/>
                  </a:moveTo>
                  <a:lnTo>
                    <a:pt x="3835" y="11137"/>
                  </a:lnTo>
                  <a:lnTo>
                    <a:pt x="3908" y="11211"/>
                  </a:lnTo>
                  <a:lnTo>
                    <a:pt x="4177" y="11577"/>
                  </a:lnTo>
                  <a:lnTo>
                    <a:pt x="4225" y="11675"/>
                  </a:lnTo>
                  <a:lnTo>
                    <a:pt x="4250" y="11748"/>
                  </a:lnTo>
                  <a:lnTo>
                    <a:pt x="4201" y="11846"/>
                  </a:lnTo>
                  <a:lnTo>
                    <a:pt x="4152" y="11919"/>
                  </a:lnTo>
                  <a:lnTo>
                    <a:pt x="4079" y="11968"/>
                  </a:lnTo>
                  <a:lnTo>
                    <a:pt x="3884" y="11968"/>
                  </a:lnTo>
                  <a:lnTo>
                    <a:pt x="3810" y="11895"/>
                  </a:lnTo>
                  <a:lnTo>
                    <a:pt x="3664" y="11675"/>
                  </a:lnTo>
                  <a:lnTo>
                    <a:pt x="3493" y="11455"/>
                  </a:lnTo>
                  <a:lnTo>
                    <a:pt x="3468" y="11382"/>
                  </a:lnTo>
                  <a:lnTo>
                    <a:pt x="3468" y="11284"/>
                  </a:lnTo>
                  <a:lnTo>
                    <a:pt x="3517" y="11186"/>
                  </a:lnTo>
                  <a:lnTo>
                    <a:pt x="3566" y="11137"/>
                  </a:lnTo>
                  <a:lnTo>
                    <a:pt x="3664" y="11089"/>
                  </a:lnTo>
                  <a:close/>
                  <a:moveTo>
                    <a:pt x="4616" y="12041"/>
                  </a:moveTo>
                  <a:lnTo>
                    <a:pt x="4714" y="12090"/>
                  </a:lnTo>
                  <a:lnTo>
                    <a:pt x="4909" y="12212"/>
                  </a:lnTo>
                  <a:lnTo>
                    <a:pt x="5105" y="12334"/>
                  </a:lnTo>
                  <a:lnTo>
                    <a:pt x="5178" y="12383"/>
                  </a:lnTo>
                  <a:lnTo>
                    <a:pt x="5227" y="12481"/>
                  </a:lnTo>
                  <a:lnTo>
                    <a:pt x="5227" y="12554"/>
                  </a:lnTo>
                  <a:lnTo>
                    <a:pt x="5202" y="12652"/>
                  </a:lnTo>
                  <a:lnTo>
                    <a:pt x="5154" y="12725"/>
                  </a:lnTo>
                  <a:lnTo>
                    <a:pt x="5105" y="12749"/>
                  </a:lnTo>
                  <a:lnTo>
                    <a:pt x="5056" y="12774"/>
                  </a:lnTo>
                  <a:lnTo>
                    <a:pt x="4983" y="12798"/>
                  </a:lnTo>
                  <a:lnTo>
                    <a:pt x="4885" y="12774"/>
                  </a:lnTo>
                  <a:lnTo>
                    <a:pt x="4641" y="12627"/>
                  </a:lnTo>
                  <a:lnTo>
                    <a:pt x="4421" y="12481"/>
                  </a:lnTo>
                  <a:lnTo>
                    <a:pt x="4348" y="12407"/>
                  </a:lnTo>
                  <a:lnTo>
                    <a:pt x="4323" y="12310"/>
                  </a:lnTo>
                  <a:lnTo>
                    <a:pt x="4323" y="12236"/>
                  </a:lnTo>
                  <a:lnTo>
                    <a:pt x="4372" y="12139"/>
                  </a:lnTo>
                  <a:lnTo>
                    <a:pt x="4445" y="12066"/>
                  </a:lnTo>
                  <a:lnTo>
                    <a:pt x="4543" y="12041"/>
                  </a:lnTo>
                  <a:close/>
                  <a:moveTo>
                    <a:pt x="0" y="1"/>
                  </a:moveTo>
                  <a:lnTo>
                    <a:pt x="0" y="5325"/>
                  </a:lnTo>
                  <a:lnTo>
                    <a:pt x="74" y="5349"/>
                  </a:lnTo>
                  <a:lnTo>
                    <a:pt x="147" y="5422"/>
                  </a:lnTo>
                  <a:lnTo>
                    <a:pt x="171" y="5496"/>
                  </a:lnTo>
                  <a:lnTo>
                    <a:pt x="171" y="5569"/>
                  </a:lnTo>
                  <a:lnTo>
                    <a:pt x="171" y="5642"/>
                  </a:lnTo>
                  <a:lnTo>
                    <a:pt x="122" y="5716"/>
                  </a:lnTo>
                  <a:lnTo>
                    <a:pt x="74" y="5764"/>
                  </a:lnTo>
                  <a:lnTo>
                    <a:pt x="0" y="5789"/>
                  </a:lnTo>
                  <a:lnTo>
                    <a:pt x="0" y="13360"/>
                  </a:lnTo>
                  <a:lnTo>
                    <a:pt x="6179" y="16486"/>
                  </a:lnTo>
                  <a:lnTo>
                    <a:pt x="6179" y="13116"/>
                  </a:lnTo>
                  <a:lnTo>
                    <a:pt x="5935" y="13091"/>
                  </a:lnTo>
                  <a:lnTo>
                    <a:pt x="5691" y="13042"/>
                  </a:lnTo>
                  <a:lnTo>
                    <a:pt x="5593" y="12994"/>
                  </a:lnTo>
                  <a:lnTo>
                    <a:pt x="5520" y="12945"/>
                  </a:lnTo>
                  <a:lnTo>
                    <a:pt x="5495" y="12847"/>
                  </a:lnTo>
                  <a:lnTo>
                    <a:pt x="5495" y="12749"/>
                  </a:lnTo>
                  <a:lnTo>
                    <a:pt x="5520" y="12676"/>
                  </a:lnTo>
                  <a:lnTo>
                    <a:pt x="5593" y="12603"/>
                  </a:lnTo>
                  <a:lnTo>
                    <a:pt x="5691" y="12554"/>
                  </a:lnTo>
                  <a:lnTo>
                    <a:pt x="5789" y="12554"/>
                  </a:lnTo>
                  <a:lnTo>
                    <a:pt x="6179" y="12627"/>
                  </a:lnTo>
                  <a:lnTo>
                    <a:pt x="6179" y="3127"/>
                  </a:ln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8" name="Google Shape;338;p39"/>
            <p:cNvSpPr/>
            <p:nvPr/>
          </p:nvSpPr>
          <p:spPr>
            <a:xfrm>
              <a:off x="3918650" y="293075"/>
              <a:ext cx="153900" cy="407275"/>
            </a:xfrm>
            <a:custGeom>
              <a:avLst/>
              <a:gdLst/>
              <a:ahLst/>
              <a:cxnLst/>
              <a:rect l="l" t="t" r="r" b="b"/>
              <a:pathLst>
                <a:path w="6156" h="16291" extrusionOk="0">
                  <a:moveTo>
                    <a:pt x="5349" y="5495"/>
                  </a:moveTo>
                  <a:lnTo>
                    <a:pt x="5447" y="5520"/>
                  </a:lnTo>
                  <a:lnTo>
                    <a:pt x="5520" y="5569"/>
                  </a:lnTo>
                  <a:lnTo>
                    <a:pt x="5569" y="5666"/>
                  </a:lnTo>
                  <a:lnTo>
                    <a:pt x="5569" y="5764"/>
                  </a:lnTo>
                  <a:lnTo>
                    <a:pt x="5545" y="5837"/>
                  </a:lnTo>
                  <a:lnTo>
                    <a:pt x="5496" y="5935"/>
                  </a:lnTo>
                  <a:lnTo>
                    <a:pt x="5423" y="5984"/>
                  </a:lnTo>
                  <a:lnTo>
                    <a:pt x="5203" y="6057"/>
                  </a:lnTo>
                  <a:lnTo>
                    <a:pt x="5008" y="6155"/>
                  </a:lnTo>
                  <a:lnTo>
                    <a:pt x="4934" y="6179"/>
                  </a:lnTo>
                  <a:lnTo>
                    <a:pt x="4812" y="6179"/>
                  </a:lnTo>
                  <a:lnTo>
                    <a:pt x="4763" y="6155"/>
                  </a:lnTo>
                  <a:lnTo>
                    <a:pt x="4714" y="6106"/>
                  </a:lnTo>
                  <a:lnTo>
                    <a:pt x="4666" y="6057"/>
                  </a:lnTo>
                  <a:lnTo>
                    <a:pt x="4641" y="5959"/>
                  </a:lnTo>
                  <a:lnTo>
                    <a:pt x="4641" y="5862"/>
                  </a:lnTo>
                  <a:lnTo>
                    <a:pt x="4690" y="5788"/>
                  </a:lnTo>
                  <a:lnTo>
                    <a:pt x="4763" y="5740"/>
                  </a:lnTo>
                  <a:lnTo>
                    <a:pt x="5008" y="5617"/>
                  </a:lnTo>
                  <a:lnTo>
                    <a:pt x="5252" y="5520"/>
                  </a:lnTo>
                  <a:lnTo>
                    <a:pt x="5349" y="5495"/>
                  </a:lnTo>
                  <a:close/>
                  <a:moveTo>
                    <a:pt x="4250" y="6155"/>
                  </a:moveTo>
                  <a:lnTo>
                    <a:pt x="4348" y="6179"/>
                  </a:lnTo>
                  <a:lnTo>
                    <a:pt x="4421" y="6252"/>
                  </a:lnTo>
                  <a:lnTo>
                    <a:pt x="4470" y="6326"/>
                  </a:lnTo>
                  <a:lnTo>
                    <a:pt x="4470" y="6423"/>
                  </a:lnTo>
                  <a:lnTo>
                    <a:pt x="4446" y="6497"/>
                  </a:lnTo>
                  <a:lnTo>
                    <a:pt x="4397" y="6594"/>
                  </a:lnTo>
                  <a:lnTo>
                    <a:pt x="4226" y="6741"/>
                  </a:lnTo>
                  <a:lnTo>
                    <a:pt x="4079" y="6912"/>
                  </a:lnTo>
                  <a:lnTo>
                    <a:pt x="3982" y="6985"/>
                  </a:lnTo>
                  <a:lnTo>
                    <a:pt x="3884" y="7010"/>
                  </a:lnTo>
                  <a:lnTo>
                    <a:pt x="3811" y="6985"/>
                  </a:lnTo>
                  <a:lnTo>
                    <a:pt x="3738" y="6936"/>
                  </a:lnTo>
                  <a:lnTo>
                    <a:pt x="3664" y="6863"/>
                  </a:lnTo>
                  <a:lnTo>
                    <a:pt x="3640" y="6790"/>
                  </a:lnTo>
                  <a:lnTo>
                    <a:pt x="3664" y="6692"/>
                  </a:lnTo>
                  <a:lnTo>
                    <a:pt x="3713" y="6594"/>
                  </a:lnTo>
                  <a:lnTo>
                    <a:pt x="3884" y="6399"/>
                  </a:lnTo>
                  <a:lnTo>
                    <a:pt x="4079" y="6228"/>
                  </a:lnTo>
                  <a:lnTo>
                    <a:pt x="4153" y="6179"/>
                  </a:lnTo>
                  <a:lnTo>
                    <a:pt x="4250" y="6155"/>
                  </a:lnTo>
                  <a:close/>
                  <a:moveTo>
                    <a:pt x="3469" y="7156"/>
                  </a:moveTo>
                  <a:lnTo>
                    <a:pt x="3542" y="7205"/>
                  </a:lnTo>
                  <a:lnTo>
                    <a:pt x="3615" y="7254"/>
                  </a:lnTo>
                  <a:lnTo>
                    <a:pt x="3664" y="7351"/>
                  </a:lnTo>
                  <a:lnTo>
                    <a:pt x="3664" y="7449"/>
                  </a:lnTo>
                  <a:lnTo>
                    <a:pt x="3640" y="7547"/>
                  </a:lnTo>
                  <a:lnTo>
                    <a:pt x="3396" y="7962"/>
                  </a:lnTo>
                  <a:lnTo>
                    <a:pt x="3371" y="8011"/>
                  </a:lnTo>
                  <a:lnTo>
                    <a:pt x="3298" y="8060"/>
                  </a:lnTo>
                  <a:lnTo>
                    <a:pt x="3249" y="8084"/>
                  </a:lnTo>
                  <a:lnTo>
                    <a:pt x="3176" y="8084"/>
                  </a:lnTo>
                  <a:lnTo>
                    <a:pt x="3078" y="8060"/>
                  </a:lnTo>
                  <a:lnTo>
                    <a:pt x="3005" y="8011"/>
                  </a:lnTo>
                  <a:lnTo>
                    <a:pt x="2956" y="7913"/>
                  </a:lnTo>
                  <a:lnTo>
                    <a:pt x="2932" y="7840"/>
                  </a:lnTo>
                  <a:lnTo>
                    <a:pt x="2956" y="7742"/>
                  </a:lnTo>
                  <a:lnTo>
                    <a:pt x="3225" y="7278"/>
                  </a:lnTo>
                  <a:lnTo>
                    <a:pt x="3273" y="7205"/>
                  </a:lnTo>
                  <a:lnTo>
                    <a:pt x="3371" y="7180"/>
                  </a:lnTo>
                  <a:lnTo>
                    <a:pt x="3469" y="7156"/>
                  </a:lnTo>
                  <a:close/>
                  <a:moveTo>
                    <a:pt x="2858" y="8328"/>
                  </a:moveTo>
                  <a:lnTo>
                    <a:pt x="2956" y="8353"/>
                  </a:lnTo>
                  <a:lnTo>
                    <a:pt x="3029" y="8402"/>
                  </a:lnTo>
                  <a:lnTo>
                    <a:pt x="3078" y="8475"/>
                  </a:lnTo>
                  <a:lnTo>
                    <a:pt x="3103" y="8573"/>
                  </a:lnTo>
                  <a:lnTo>
                    <a:pt x="3103" y="8670"/>
                  </a:lnTo>
                  <a:lnTo>
                    <a:pt x="2932" y="9110"/>
                  </a:lnTo>
                  <a:lnTo>
                    <a:pt x="2907" y="9183"/>
                  </a:lnTo>
                  <a:lnTo>
                    <a:pt x="2858" y="9232"/>
                  </a:lnTo>
                  <a:lnTo>
                    <a:pt x="2785" y="9281"/>
                  </a:lnTo>
                  <a:lnTo>
                    <a:pt x="2638" y="9281"/>
                  </a:lnTo>
                  <a:lnTo>
                    <a:pt x="2541" y="9232"/>
                  </a:lnTo>
                  <a:lnTo>
                    <a:pt x="2492" y="9159"/>
                  </a:lnTo>
                  <a:lnTo>
                    <a:pt x="2468" y="9061"/>
                  </a:lnTo>
                  <a:lnTo>
                    <a:pt x="2468" y="8963"/>
                  </a:lnTo>
                  <a:lnTo>
                    <a:pt x="2638" y="8499"/>
                  </a:lnTo>
                  <a:lnTo>
                    <a:pt x="2687" y="8402"/>
                  </a:lnTo>
                  <a:lnTo>
                    <a:pt x="2761" y="8353"/>
                  </a:lnTo>
                  <a:lnTo>
                    <a:pt x="2858" y="8328"/>
                  </a:lnTo>
                  <a:close/>
                  <a:moveTo>
                    <a:pt x="2541" y="9574"/>
                  </a:moveTo>
                  <a:lnTo>
                    <a:pt x="2638" y="9623"/>
                  </a:lnTo>
                  <a:lnTo>
                    <a:pt x="2712" y="9696"/>
                  </a:lnTo>
                  <a:lnTo>
                    <a:pt x="2736" y="9769"/>
                  </a:lnTo>
                  <a:lnTo>
                    <a:pt x="2736" y="9867"/>
                  </a:lnTo>
                  <a:lnTo>
                    <a:pt x="2638" y="10355"/>
                  </a:lnTo>
                  <a:lnTo>
                    <a:pt x="2590" y="10429"/>
                  </a:lnTo>
                  <a:lnTo>
                    <a:pt x="2541" y="10502"/>
                  </a:lnTo>
                  <a:lnTo>
                    <a:pt x="2468" y="10526"/>
                  </a:lnTo>
                  <a:lnTo>
                    <a:pt x="2394" y="10551"/>
                  </a:lnTo>
                  <a:lnTo>
                    <a:pt x="2345" y="10551"/>
                  </a:lnTo>
                  <a:lnTo>
                    <a:pt x="2248" y="10502"/>
                  </a:lnTo>
                  <a:lnTo>
                    <a:pt x="2199" y="10429"/>
                  </a:lnTo>
                  <a:lnTo>
                    <a:pt x="2150" y="10355"/>
                  </a:lnTo>
                  <a:lnTo>
                    <a:pt x="2150" y="10258"/>
                  </a:lnTo>
                  <a:lnTo>
                    <a:pt x="2248" y="9769"/>
                  </a:lnTo>
                  <a:lnTo>
                    <a:pt x="2297" y="9672"/>
                  </a:lnTo>
                  <a:lnTo>
                    <a:pt x="2370" y="9598"/>
                  </a:lnTo>
                  <a:lnTo>
                    <a:pt x="2443" y="9574"/>
                  </a:lnTo>
                  <a:close/>
                  <a:moveTo>
                    <a:pt x="2297" y="10844"/>
                  </a:moveTo>
                  <a:lnTo>
                    <a:pt x="2394" y="10868"/>
                  </a:lnTo>
                  <a:lnTo>
                    <a:pt x="2468" y="10942"/>
                  </a:lnTo>
                  <a:lnTo>
                    <a:pt x="2516" y="11015"/>
                  </a:lnTo>
                  <a:lnTo>
                    <a:pt x="2516" y="11113"/>
                  </a:lnTo>
                  <a:lnTo>
                    <a:pt x="2492" y="11357"/>
                  </a:lnTo>
                  <a:lnTo>
                    <a:pt x="2468" y="11430"/>
                  </a:lnTo>
                  <a:lnTo>
                    <a:pt x="2419" y="11503"/>
                  </a:lnTo>
                  <a:lnTo>
                    <a:pt x="2345" y="11552"/>
                  </a:lnTo>
                  <a:lnTo>
                    <a:pt x="2248" y="11577"/>
                  </a:lnTo>
                  <a:lnTo>
                    <a:pt x="2223" y="11577"/>
                  </a:lnTo>
                  <a:lnTo>
                    <a:pt x="2126" y="11552"/>
                  </a:lnTo>
                  <a:lnTo>
                    <a:pt x="2052" y="11503"/>
                  </a:lnTo>
                  <a:lnTo>
                    <a:pt x="2028" y="11406"/>
                  </a:lnTo>
                  <a:lnTo>
                    <a:pt x="2003" y="11308"/>
                  </a:lnTo>
                  <a:lnTo>
                    <a:pt x="2028" y="11064"/>
                  </a:lnTo>
                  <a:lnTo>
                    <a:pt x="2052" y="10966"/>
                  </a:lnTo>
                  <a:lnTo>
                    <a:pt x="2126" y="10893"/>
                  </a:lnTo>
                  <a:lnTo>
                    <a:pt x="2199" y="10844"/>
                  </a:lnTo>
                  <a:close/>
                  <a:moveTo>
                    <a:pt x="6155" y="0"/>
                  </a:moveTo>
                  <a:lnTo>
                    <a:pt x="538" y="2858"/>
                  </a:lnTo>
                  <a:lnTo>
                    <a:pt x="416" y="2906"/>
                  </a:lnTo>
                  <a:lnTo>
                    <a:pt x="318" y="3004"/>
                  </a:lnTo>
                  <a:lnTo>
                    <a:pt x="221" y="3102"/>
                  </a:lnTo>
                  <a:lnTo>
                    <a:pt x="147" y="3224"/>
                  </a:lnTo>
                  <a:lnTo>
                    <a:pt x="74" y="3322"/>
                  </a:lnTo>
                  <a:lnTo>
                    <a:pt x="25" y="3444"/>
                  </a:lnTo>
                  <a:lnTo>
                    <a:pt x="1" y="3566"/>
                  </a:lnTo>
                  <a:lnTo>
                    <a:pt x="1" y="3688"/>
                  </a:lnTo>
                  <a:lnTo>
                    <a:pt x="1" y="15924"/>
                  </a:lnTo>
                  <a:lnTo>
                    <a:pt x="1" y="16046"/>
                  </a:lnTo>
                  <a:lnTo>
                    <a:pt x="50" y="16119"/>
                  </a:lnTo>
                  <a:lnTo>
                    <a:pt x="98" y="16193"/>
                  </a:lnTo>
                  <a:lnTo>
                    <a:pt x="172" y="16241"/>
                  </a:lnTo>
                  <a:lnTo>
                    <a:pt x="245" y="16266"/>
                  </a:lnTo>
                  <a:lnTo>
                    <a:pt x="343" y="16290"/>
                  </a:lnTo>
                  <a:lnTo>
                    <a:pt x="465" y="16266"/>
                  </a:lnTo>
                  <a:lnTo>
                    <a:pt x="563" y="16217"/>
                  </a:lnTo>
                  <a:lnTo>
                    <a:pt x="6155" y="13360"/>
                  </a:lnTo>
                  <a:lnTo>
                    <a:pt x="6155" y="5813"/>
                  </a:lnTo>
                  <a:lnTo>
                    <a:pt x="6009" y="5813"/>
                  </a:lnTo>
                  <a:lnTo>
                    <a:pt x="5936" y="5764"/>
                  </a:lnTo>
                  <a:lnTo>
                    <a:pt x="5887" y="5691"/>
                  </a:lnTo>
                  <a:lnTo>
                    <a:pt x="5862" y="5593"/>
                  </a:lnTo>
                  <a:lnTo>
                    <a:pt x="5887" y="5495"/>
                  </a:lnTo>
                  <a:lnTo>
                    <a:pt x="5936" y="5422"/>
                  </a:lnTo>
                  <a:lnTo>
                    <a:pt x="6009" y="5373"/>
                  </a:lnTo>
                  <a:lnTo>
                    <a:pt x="6082" y="5349"/>
                  </a:lnTo>
                  <a:lnTo>
                    <a:pt x="6155" y="5324"/>
                  </a:lnTo>
                  <a:lnTo>
                    <a:pt x="615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9" name="Google Shape;339;p39"/>
            <p:cNvSpPr/>
            <p:nvPr/>
          </p:nvSpPr>
          <p:spPr>
            <a:xfrm>
              <a:off x="4253250" y="298550"/>
              <a:ext cx="153900" cy="406675"/>
            </a:xfrm>
            <a:custGeom>
              <a:avLst/>
              <a:gdLst/>
              <a:ahLst/>
              <a:cxnLst/>
              <a:rect l="l" t="t" r="r" b="b"/>
              <a:pathLst>
                <a:path w="6156" h="16267" extrusionOk="0">
                  <a:moveTo>
                    <a:pt x="3713" y="4348"/>
                  </a:moveTo>
                  <a:lnTo>
                    <a:pt x="3737" y="4373"/>
                  </a:lnTo>
                  <a:lnTo>
                    <a:pt x="3786" y="4397"/>
                  </a:lnTo>
                  <a:lnTo>
                    <a:pt x="3811" y="4421"/>
                  </a:lnTo>
                  <a:lnTo>
                    <a:pt x="3835" y="4544"/>
                  </a:lnTo>
                  <a:lnTo>
                    <a:pt x="3811" y="4666"/>
                  </a:lnTo>
                  <a:lnTo>
                    <a:pt x="3737" y="4812"/>
                  </a:lnTo>
                  <a:lnTo>
                    <a:pt x="3224" y="5716"/>
                  </a:lnTo>
                  <a:lnTo>
                    <a:pt x="3762" y="6009"/>
                  </a:lnTo>
                  <a:lnTo>
                    <a:pt x="3786" y="6033"/>
                  </a:lnTo>
                  <a:lnTo>
                    <a:pt x="3811" y="6082"/>
                  </a:lnTo>
                  <a:lnTo>
                    <a:pt x="3835" y="6180"/>
                  </a:lnTo>
                  <a:lnTo>
                    <a:pt x="3811" y="6326"/>
                  </a:lnTo>
                  <a:lnTo>
                    <a:pt x="3762" y="6473"/>
                  </a:lnTo>
                  <a:lnTo>
                    <a:pt x="3664" y="6595"/>
                  </a:lnTo>
                  <a:lnTo>
                    <a:pt x="3566" y="6668"/>
                  </a:lnTo>
                  <a:lnTo>
                    <a:pt x="3444" y="6717"/>
                  </a:lnTo>
                  <a:lnTo>
                    <a:pt x="3395" y="6717"/>
                  </a:lnTo>
                  <a:lnTo>
                    <a:pt x="3371" y="6693"/>
                  </a:lnTo>
                  <a:lnTo>
                    <a:pt x="2834" y="6400"/>
                  </a:lnTo>
                  <a:lnTo>
                    <a:pt x="2321" y="7303"/>
                  </a:lnTo>
                  <a:lnTo>
                    <a:pt x="2223" y="7426"/>
                  </a:lnTo>
                  <a:lnTo>
                    <a:pt x="2125" y="7499"/>
                  </a:lnTo>
                  <a:lnTo>
                    <a:pt x="2003" y="7548"/>
                  </a:lnTo>
                  <a:lnTo>
                    <a:pt x="1954" y="7548"/>
                  </a:lnTo>
                  <a:lnTo>
                    <a:pt x="1930" y="7523"/>
                  </a:lnTo>
                  <a:lnTo>
                    <a:pt x="1881" y="7499"/>
                  </a:lnTo>
                  <a:lnTo>
                    <a:pt x="1857" y="7450"/>
                  </a:lnTo>
                  <a:lnTo>
                    <a:pt x="1832" y="7352"/>
                  </a:lnTo>
                  <a:lnTo>
                    <a:pt x="1857" y="7206"/>
                  </a:lnTo>
                  <a:lnTo>
                    <a:pt x="1930" y="7059"/>
                  </a:lnTo>
                  <a:lnTo>
                    <a:pt x="2443" y="6156"/>
                  </a:lnTo>
                  <a:lnTo>
                    <a:pt x="1906" y="5862"/>
                  </a:lnTo>
                  <a:lnTo>
                    <a:pt x="1881" y="5838"/>
                  </a:lnTo>
                  <a:lnTo>
                    <a:pt x="1857" y="5789"/>
                  </a:lnTo>
                  <a:lnTo>
                    <a:pt x="1832" y="5691"/>
                  </a:lnTo>
                  <a:lnTo>
                    <a:pt x="1857" y="5569"/>
                  </a:lnTo>
                  <a:lnTo>
                    <a:pt x="1906" y="5423"/>
                  </a:lnTo>
                  <a:lnTo>
                    <a:pt x="2003" y="5301"/>
                  </a:lnTo>
                  <a:lnTo>
                    <a:pt x="2101" y="5203"/>
                  </a:lnTo>
                  <a:lnTo>
                    <a:pt x="2223" y="5179"/>
                  </a:lnTo>
                  <a:lnTo>
                    <a:pt x="2272" y="5179"/>
                  </a:lnTo>
                  <a:lnTo>
                    <a:pt x="2296" y="5203"/>
                  </a:lnTo>
                  <a:lnTo>
                    <a:pt x="2834" y="5496"/>
                  </a:lnTo>
                  <a:lnTo>
                    <a:pt x="3347" y="4592"/>
                  </a:lnTo>
                  <a:lnTo>
                    <a:pt x="3444" y="4470"/>
                  </a:lnTo>
                  <a:lnTo>
                    <a:pt x="3542" y="4373"/>
                  </a:lnTo>
                  <a:lnTo>
                    <a:pt x="3664" y="4348"/>
                  </a:lnTo>
                  <a:close/>
                  <a:moveTo>
                    <a:pt x="3176" y="7303"/>
                  </a:moveTo>
                  <a:lnTo>
                    <a:pt x="3249" y="7328"/>
                  </a:lnTo>
                  <a:lnTo>
                    <a:pt x="3322" y="7401"/>
                  </a:lnTo>
                  <a:lnTo>
                    <a:pt x="3371" y="7474"/>
                  </a:lnTo>
                  <a:lnTo>
                    <a:pt x="3420" y="7743"/>
                  </a:lnTo>
                  <a:lnTo>
                    <a:pt x="3420" y="7841"/>
                  </a:lnTo>
                  <a:lnTo>
                    <a:pt x="3371" y="7914"/>
                  </a:lnTo>
                  <a:lnTo>
                    <a:pt x="3298" y="7987"/>
                  </a:lnTo>
                  <a:lnTo>
                    <a:pt x="3224" y="8012"/>
                  </a:lnTo>
                  <a:lnTo>
                    <a:pt x="3102" y="8012"/>
                  </a:lnTo>
                  <a:lnTo>
                    <a:pt x="3029" y="7963"/>
                  </a:lnTo>
                  <a:lnTo>
                    <a:pt x="2956" y="7914"/>
                  </a:lnTo>
                  <a:lnTo>
                    <a:pt x="2931" y="7816"/>
                  </a:lnTo>
                  <a:lnTo>
                    <a:pt x="2883" y="7596"/>
                  </a:lnTo>
                  <a:lnTo>
                    <a:pt x="2883" y="7499"/>
                  </a:lnTo>
                  <a:lnTo>
                    <a:pt x="2907" y="7426"/>
                  </a:lnTo>
                  <a:lnTo>
                    <a:pt x="2980" y="7352"/>
                  </a:lnTo>
                  <a:lnTo>
                    <a:pt x="3078" y="7303"/>
                  </a:lnTo>
                  <a:close/>
                  <a:moveTo>
                    <a:pt x="3249" y="8354"/>
                  </a:moveTo>
                  <a:lnTo>
                    <a:pt x="3347" y="8378"/>
                  </a:lnTo>
                  <a:lnTo>
                    <a:pt x="3444" y="8427"/>
                  </a:lnTo>
                  <a:lnTo>
                    <a:pt x="3493" y="8500"/>
                  </a:lnTo>
                  <a:lnTo>
                    <a:pt x="3518" y="8598"/>
                  </a:lnTo>
                  <a:lnTo>
                    <a:pt x="3542" y="9013"/>
                  </a:lnTo>
                  <a:lnTo>
                    <a:pt x="3518" y="9111"/>
                  </a:lnTo>
                  <a:lnTo>
                    <a:pt x="3518" y="9208"/>
                  </a:lnTo>
                  <a:lnTo>
                    <a:pt x="3469" y="9282"/>
                  </a:lnTo>
                  <a:lnTo>
                    <a:pt x="3371" y="9331"/>
                  </a:lnTo>
                  <a:lnTo>
                    <a:pt x="3273" y="9355"/>
                  </a:lnTo>
                  <a:lnTo>
                    <a:pt x="3176" y="9331"/>
                  </a:lnTo>
                  <a:lnTo>
                    <a:pt x="3102" y="9282"/>
                  </a:lnTo>
                  <a:lnTo>
                    <a:pt x="3054" y="9184"/>
                  </a:lnTo>
                  <a:lnTo>
                    <a:pt x="3029" y="9086"/>
                  </a:lnTo>
                  <a:lnTo>
                    <a:pt x="3054" y="9013"/>
                  </a:lnTo>
                  <a:lnTo>
                    <a:pt x="3029" y="8622"/>
                  </a:lnTo>
                  <a:lnTo>
                    <a:pt x="3054" y="8525"/>
                  </a:lnTo>
                  <a:lnTo>
                    <a:pt x="3102" y="8451"/>
                  </a:lnTo>
                  <a:lnTo>
                    <a:pt x="3176" y="8378"/>
                  </a:lnTo>
                  <a:lnTo>
                    <a:pt x="3249" y="8354"/>
                  </a:lnTo>
                  <a:close/>
                  <a:moveTo>
                    <a:pt x="3249" y="9648"/>
                  </a:moveTo>
                  <a:lnTo>
                    <a:pt x="3347" y="9697"/>
                  </a:lnTo>
                  <a:lnTo>
                    <a:pt x="3420" y="9746"/>
                  </a:lnTo>
                  <a:lnTo>
                    <a:pt x="3469" y="9843"/>
                  </a:lnTo>
                  <a:lnTo>
                    <a:pt x="3469" y="9941"/>
                  </a:lnTo>
                  <a:lnTo>
                    <a:pt x="3347" y="10454"/>
                  </a:lnTo>
                  <a:lnTo>
                    <a:pt x="3322" y="10527"/>
                  </a:lnTo>
                  <a:lnTo>
                    <a:pt x="3273" y="10576"/>
                  </a:lnTo>
                  <a:lnTo>
                    <a:pt x="3200" y="10601"/>
                  </a:lnTo>
                  <a:lnTo>
                    <a:pt x="3127" y="10625"/>
                  </a:lnTo>
                  <a:lnTo>
                    <a:pt x="3054" y="10625"/>
                  </a:lnTo>
                  <a:lnTo>
                    <a:pt x="2956" y="10576"/>
                  </a:lnTo>
                  <a:lnTo>
                    <a:pt x="2907" y="10503"/>
                  </a:lnTo>
                  <a:lnTo>
                    <a:pt x="2883" y="10405"/>
                  </a:lnTo>
                  <a:lnTo>
                    <a:pt x="2883" y="10307"/>
                  </a:lnTo>
                  <a:lnTo>
                    <a:pt x="2980" y="9868"/>
                  </a:lnTo>
                  <a:lnTo>
                    <a:pt x="3005" y="9770"/>
                  </a:lnTo>
                  <a:lnTo>
                    <a:pt x="3078" y="9697"/>
                  </a:lnTo>
                  <a:lnTo>
                    <a:pt x="3151" y="9648"/>
                  </a:lnTo>
                  <a:close/>
                  <a:moveTo>
                    <a:pt x="2858" y="10869"/>
                  </a:moveTo>
                  <a:lnTo>
                    <a:pt x="2931" y="10894"/>
                  </a:lnTo>
                  <a:lnTo>
                    <a:pt x="3005" y="10967"/>
                  </a:lnTo>
                  <a:lnTo>
                    <a:pt x="3054" y="11040"/>
                  </a:lnTo>
                  <a:lnTo>
                    <a:pt x="3078" y="11138"/>
                  </a:lnTo>
                  <a:lnTo>
                    <a:pt x="3029" y="11236"/>
                  </a:lnTo>
                  <a:lnTo>
                    <a:pt x="2907" y="11480"/>
                  </a:lnTo>
                  <a:lnTo>
                    <a:pt x="2736" y="11700"/>
                  </a:lnTo>
                  <a:lnTo>
                    <a:pt x="2663" y="11748"/>
                  </a:lnTo>
                  <a:lnTo>
                    <a:pt x="2565" y="11773"/>
                  </a:lnTo>
                  <a:lnTo>
                    <a:pt x="2467" y="11773"/>
                  </a:lnTo>
                  <a:lnTo>
                    <a:pt x="2394" y="11724"/>
                  </a:lnTo>
                  <a:lnTo>
                    <a:pt x="2345" y="11651"/>
                  </a:lnTo>
                  <a:lnTo>
                    <a:pt x="2321" y="11577"/>
                  </a:lnTo>
                  <a:lnTo>
                    <a:pt x="2321" y="11480"/>
                  </a:lnTo>
                  <a:lnTo>
                    <a:pt x="2370" y="11382"/>
                  </a:lnTo>
                  <a:lnTo>
                    <a:pt x="2492" y="11211"/>
                  </a:lnTo>
                  <a:lnTo>
                    <a:pt x="2614" y="11016"/>
                  </a:lnTo>
                  <a:lnTo>
                    <a:pt x="2663" y="10918"/>
                  </a:lnTo>
                  <a:lnTo>
                    <a:pt x="2760" y="10894"/>
                  </a:lnTo>
                  <a:lnTo>
                    <a:pt x="2858" y="10869"/>
                  </a:lnTo>
                  <a:close/>
                  <a:moveTo>
                    <a:pt x="2028" y="11846"/>
                  </a:moveTo>
                  <a:lnTo>
                    <a:pt x="2101" y="11871"/>
                  </a:lnTo>
                  <a:lnTo>
                    <a:pt x="2174" y="11944"/>
                  </a:lnTo>
                  <a:lnTo>
                    <a:pt x="2223" y="12041"/>
                  </a:lnTo>
                  <a:lnTo>
                    <a:pt x="2223" y="12115"/>
                  </a:lnTo>
                  <a:lnTo>
                    <a:pt x="2174" y="12212"/>
                  </a:lnTo>
                  <a:lnTo>
                    <a:pt x="2125" y="12286"/>
                  </a:lnTo>
                  <a:lnTo>
                    <a:pt x="1881" y="12432"/>
                  </a:lnTo>
                  <a:lnTo>
                    <a:pt x="1661" y="12554"/>
                  </a:lnTo>
                  <a:lnTo>
                    <a:pt x="1539" y="12579"/>
                  </a:lnTo>
                  <a:lnTo>
                    <a:pt x="1490" y="12554"/>
                  </a:lnTo>
                  <a:lnTo>
                    <a:pt x="1417" y="12530"/>
                  </a:lnTo>
                  <a:lnTo>
                    <a:pt x="1368" y="12481"/>
                  </a:lnTo>
                  <a:lnTo>
                    <a:pt x="1319" y="12432"/>
                  </a:lnTo>
                  <a:lnTo>
                    <a:pt x="1295" y="12335"/>
                  </a:lnTo>
                  <a:lnTo>
                    <a:pt x="1319" y="12237"/>
                  </a:lnTo>
                  <a:lnTo>
                    <a:pt x="1368" y="12164"/>
                  </a:lnTo>
                  <a:lnTo>
                    <a:pt x="1442" y="12115"/>
                  </a:lnTo>
                  <a:lnTo>
                    <a:pt x="1637" y="11993"/>
                  </a:lnTo>
                  <a:lnTo>
                    <a:pt x="1832" y="11871"/>
                  </a:lnTo>
                  <a:lnTo>
                    <a:pt x="1930" y="11846"/>
                  </a:lnTo>
                  <a:close/>
                  <a:moveTo>
                    <a:pt x="831" y="12335"/>
                  </a:moveTo>
                  <a:lnTo>
                    <a:pt x="929" y="12383"/>
                  </a:lnTo>
                  <a:lnTo>
                    <a:pt x="1002" y="12432"/>
                  </a:lnTo>
                  <a:lnTo>
                    <a:pt x="1026" y="12530"/>
                  </a:lnTo>
                  <a:lnTo>
                    <a:pt x="1026" y="12628"/>
                  </a:lnTo>
                  <a:lnTo>
                    <a:pt x="1002" y="12701"/>
                  </a:lnTo>
                  <a:lnTo>
                    <a:pt x="929" y="12774"/>
                  </a:lnTo>
                  <a:lnTo>
                    <a:pt x="855" y="12823"/>
                  </a:lnTo>
                  <a:lnTo>
                    <a:pt x="318" y="12896"/>
                  </a:lnTo>
                  <a:lnTo>
                    <a:pt x="294" y="12896"/>
                  </a:lnTo>
                  <a:lnTo>
                    <a:pt x="220" y="12872"/>
                  </a:lnTo>
                  <a:lnTo>
                    <a:pt x="147" y="12823"/>
                  </a:lnTo>
                  <a:lnTo>
                    <a:pt x="74" y="12774"/>
                  </a:lnTo>
                  <a:lnTo>
                    <a:pt x="49" y="12676"/>
                  </a:lnTo>
                  <a:lnTo>
                    <a:pt x="74" y="12579"/>
                  </a:lnTo>
                  <a:lnTo>
                    <a:pt x="123" y="12506"/>
                  </a:lnTo>
                  <a:lnTo>
                    <a:pt x="196" y="12432"/>
                  </a:lnTo>
                  <a:lnTo>
                    <a:pt x="269" y="12408"/>
                  </a:lnTo>
                  <a:lnTo>
                    <a:pt x="733" y="12335"/>
                  </a:lnTo>
                  <a:close/>
                  <a:moveTo>
                    <a:pt x="5691" y="1"/>
                  </a:moveTo>
                  <a:lnTo>
                    <a:pt x="5593" y="50"/>
                  </a:lnTo>
                  <a:lnTo>
                    <a:pt x="1" y="2907"/>
                  </a:lnTo>
                  <a:lnTo>
                    <a:pt x="1" y="16267"/>
                  </a:lnTo>
                  <a:lnTo>
                    <a:pt x="5618" y="13409"/>
                  </a:lnTo>
                  <a:lnTo>
                    <a:pt x="5740" y="13360"/>
                  </a:lnTo>
                  <a:lnTo>
                    <a:pt x="5838" y="13263"/>
                  </a:lnTo>
                  <a:lnTo>
                    <a:pt x="5935" y="13165"/>
                  </a:lnTo>
                  <a:lnTo>
                    <a:pt x="6009" y="13067"/>
                  </a:lnTo>
                  <a:lnTo>
                    <a:pt x="6082" y="12945"/>
                  </a:lnTo>
                  <a:lnTo>
                    <a:pt x="6131" y="12823"/>
                  </a:lnTo>
                  <a:lnTo>
                    <a:pt x="6155" y="12701"/>
                  </a:lnTo>
                  <a:lnTo>
                    <a:pt x="6155" y="12579"/>
                  </a:lnTo>
                  <a:lnTo>
                    <a:pt x="6155" y="343"/>
                  </a:lnTo>
                  <a:lnTo>
                    <a:pt x="6155" y="221"/>
                  </a:lnTo>
                  <a:lnTo>
                    <a:pt x="6106" y="147"/>
                  </a:lnTo>
                  <a:lnTo>
                    <a:pt x="6058" y="74"/>
                  </a:lnTo>
                  <a:lnTo>
                    <a:pt x="5984" y="25"/>
                  </a:lnTo>
                  <a:lnTo>
                    <a:pt x="591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340" name="Google Shape;340;p39"/>
          <p:cNvGrpSpPr/>
          <p:nvPr/>
        </p:nvGrpSpPr>
        <p:grpSpPr>
          <a:xfrm>
            <a:off x="4790954" y="1293437"/>
            <a:ext cx="348977" cy="399803"/>
            <a:chOff x="4636075" y="261925"/>
            <a:chExt cx="401800" cy="475050"/>
          </a:xfrm>
          <a:solidFill>
            <a:srgbClr val="00B0F0"/>
          </a:solidFill>
        </p:grpSpPr>
        <p:sp>
          <p:nvSpPr>
            <p:cNvPr id="341" name="Google Shape;341;p39"/>
            <p:cNvSpPr/>
            <p:nvPr/>
          </p:nvSpPr>
          <p:spPr>
            <a:xfrm>
              <a:off x="4665400" y="326650"/>
              <a:ext cx="372475" cy="97100"/>
            </a:xfrm>
            <a:custGeom>
              <a:avLst/>
              <a:gdLst/>
              <a:ahLst/>
              <a:cxnLst/>
              <a:rect l="l" t="t" r="r" b="b"/>
              <a:pathLst>
                <a:path w="14899" h="3884" extrusionOk="0">
                  <a:moveTo>
                    <a:pt x="928" y="0"/>
                  </a:moveTo>
                  <a:lnTo>
                    <a:pt x="733" y="25"/>
                  </a:lnTo>
                  <a:lnTo>
                    <a:pt x="562" y="74"/>
                  </a:lnTo>
                  <a:lnTo>
                    <a:pt x="391" y="171"/>
                  </a:lnTo>
                  <a:lnTo>
                    <a:pt x="269" y="269"/>
                  </a:lnTo>
                  <a:lnTo>
                    <a:pt x="147" y="416"/>
                  </a:lnTo>
                  <a:lnTo>
                    <a:pt x="73" y="562"/>
                  </a:lnTo>
                  <a:lnTo>
                    <a:pt x="0" y="733"/>
                  </a:lnTo>
                  <a:lnTo>
                    <a:pt x="0" y="928"/>
                  </a:lnTo>
                  <a:lnTo>
                    <a:pt x="0" y="2956"/>
                  </a:lnTo>
                  <a:lnTo>
                    <a:pt x="0" y="3151"/>
                  </a:lnTo>
                  <a:lnTo>
                    <a:pt x="73" y="3322"/>
                  </a:lnTo>
                  <a:lnTo>
                    <a:pt x="147" y="3468"/>
                  </a:lnTo>
                  <a:lnTo>
                    <a:pt x="269" y="3615"/>
                  </a:lnTo>
                  <a:lnTo>
                    <a:pt x="391" y="3737"/>
                  </a:lnTo>
                  <a:lnTo>
                    <a:pt x="562" y="3810"/>
                  </a:lnTo>
                  <a:lnTo>
                    <a:pt x="733" y="3859"/>
                  </a:lnTo>
                  <a:lnTo>
                    <a:pt x="928" y="3884"/>
                  </a:lnTo>
                  <a:lnTo>
                    <a:pt x="12798" y="3884"/>
                  </a:lnTo>
                  <a:lnTo>
                    <a:pt x="14898" y="1954"/>
                  </a:lnTo>
                  <a:lnTo>
                    <a:pt x="1279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2" name="Google Shape;342;p39"/>
            <p:cNvSpPr/>
            <p:nvPr/>
          </p:nvSpPr>
          <p:spPr>
            <a:xfrm>
              <a:off x="4636075" y="438375"/>
              <a:ext cx="372475" cy="97125"/>
            </a:xfrm>
            <a:custGeom>
              <a:avLst/>
              <a:gdLst/>
              <a:ahLst/>
              <a:cxnLst/>
              <a:rect l="l" t="t" r="r" b="b"/>
              <a:pathLst>
                <a:path w="14899" h="3885" extrusionOk="0">
                  <a:moveTo>
                    <a:pt x="2101" y="1"/>
                  </a:moveTo>
                  <a:lnTo>
                    <a:pt x="1" y="1930"/>
                  </a:lnTo>
                  <a:lnTo>
                    <a:pt x="2101" y="3884"/>
                  </a:lnTo>
                  <a:lnTo>
                    <a:pt x="13971" y="3884"/>
                  </a:lnTo>
                  <a:lnTo>
                    <a:pt x="14166" y="3860"/>
                  </a:lnTo>
                  <a:lnTo>
                    <a:pt x="14337" y="3811"/>
                  </a:lnTo>
                  <a:lnTo>
                    <a:pt x="14508" y="3713"/>
                  </a:lnTo>
                  <a:lnTo>
                    <a:pt x="14630" y="3615"/>
                  </a:lnTo>
                  <a:lnTo>
                    <a:pt x="14752" y="3469"/>
                  </a:lnTo>
                  <a:lnTo>
                    <a:pt x="14826" y="3322"/>
                  </a:lnTo>
                  <a:lnTo>
                    <a:pt x="14899" y="3151"/>
                  </a:lnTo>
                  <a:lnTo>
                    <a:pt x="14899" y="2956"/>
                  </a:lnTo>
                  <a:lnTo>
                    <a:pt x="14899" y="929"/>
                  </a:lnTo>
                  <a:lnTo>
                    <a:pt x="14899" y="733"/>
                  </a:lnTo>
                  <a:lnTo>
                    <a:pt x="14826" y="563"/>
                  </a:lnTo>
                  <a:lnTo>
                    <a:pt x="14752" y="416"/>
                  </a:lnTo>
                  <a:lnTo>
                    <a:pt x="14630" y="269"/>
                  </a:lnTo>
                  <a:lnTo>
                    <a:pt x="14508" y="147"/>
                  </a:lnTo>
                  <a:lnTo>
                    <a:pt x="14337" y="74"/>
                  </a:lnTo>
                  <a:lnTo>
                    <a:pt x="14166" y="25"/>
                  </a:lnTo>
                  <a:lnTo>
                    <a:pt x="1397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3" name="Google Shape;343;p39"/>
            <p:cNvSpPr/>
            <p:nvPr/>
          </p:nvSpPr>
          <p:spPr>
            <a:xfrm>
              <a:off x="4814975" y="261925"/>
              <a:ext cx="44000" cy="50100"/>
            </a:xfrm>
            <a:custGeom>
              <a:avLst/>
              <a:gdLst/>
              <a:ahLst/>
              <a:cxnLst/>
              <a:rect l="l" t="t" r="r" b="b"/>
              <a:pathLst>
                <a:path w="1760" h="2004" extrusionOk="0">
                  <a:moveTo>
                    <a:pt x="563" y="1"/>
                  </a:moveTo>
                  <a:lnTo>
                    <a:pt x="465" y="25"/>
                  </a:lnTo>
                  <a:lnTo>
                    <a:pt x="343" y="49"/>
                  </a:lnTo>
                  <a:lnTo>
                    <a:pt x="245" y="98"/>
                  </a:lnTo>
                  <a:lnTo>
                    <a:pt x="172" y="171"/>
                  </a:lnTo>
                  <a:lnTo>
                    <a:pt x="99" y="269"/>
                  </a:lnTo>
                  <a:lnTo>
                    <a:pt x="25" y="367"/>
                  </a:lnTo>
                  <a:lnTo>
                    <a:pt x="1" y="465"/>
                  </a:lnTo>
                  <a:lnTo>
                    <a:pt x="1" y="587"/>
                  </a:lnTo>
                  <a:lnTo>
                    <a:pt x="1" y="2003"/>
                  </a:lnTo>
                  <a:lnTo>
                    <a:pt x="1759" y="2003"/>
                  </a:lnTo>
                  <a:lnTo>
                    <a:pt x="1759" y="587"/>
                  </a:lnTo>
                  <a:lnTo>
                    <a:pt x="1759" y="465"/>
                  </a:lnTo>
                  <a:lnTo>
                    <a:pt x="1735" y="367"/>
                  </a:lnTo>
                  <a:lnTo>
                    <a:pt x="1662" y="269"/>
                  </a:lnTo>
                  <a:lnTo>
                    <a:pt x="1588" y="171"/>
                  </a:lnTo>
                  <a:lnTo>
                    <a:pt x="1515" y="98"/>
                  </a:lnTo>
                  <a:lnTo>
                    <a:pt x="1417" y="49"/>
                  </a:lnTo>
                  <a:lnTo>
                    <a:pt x="1295" y="25"/>
                  </a:lnTo>
                  <a:lnTo>
                    <a:pt x="119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4" name="Google Shape;344;p39"/>
            <p:cNvSpPr/>
            <p:nvPr/>
          </p:nvSpPr>
          <p:spPr>
            <a:xfrm>
              <a:off x="4814975" y="550125"/>
              <a:ext cx="44000" cy="186850"/>
            </a:xfrm>
            <a:custGeom>
              <a:avLst/>
              <a:gdLst/>
              <a:ahLst/>
              <a:cxnLst/>
              <a:rect l="l" t="t" r="r" b="b"/>
              <a:pathLst>
                <a:path w="1760" h="7474" extrusionOk="0">
                  <a:moveTo>
                    <a:pt x="1" y="0"/>
                  </a:moveTo>
                  <a:lnTo>
                    <a:pt x="1" y="7474"/>
                  </a:lnTo>
                  <a:lnTo>
                    <a:pt x="1759" y="7474"/>
                  </a:lnTo>
                  <a:lnTo>
                    <a:pt x="175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345" name="Google Shape;345;p39"/>
          <p:cNvSpPr/>
          <p:nvPr/>
        </p:nvSpPr>
        <p:spPr>
          <a:xfrm>
            <a:off x="5351172" y="1324261"/>
            <a:ext cx="399873" cy="338155"/>
          </a:xfrm>
          <a:custGeom>
            <a:avLst/>
            <a:gdLst/>
            <a:ahLst/>
            <a:cxnLst/>
            <a:rect l="l" t="t" r="r" b="b"/>
            <a:pathLst>
              <a:path w="18416" h="16072" extrusionOk="0">
                <a:moveTo>
                  <a:pt x="9208" y="1"/>
                </a:moveTo>
                <a:lnTo>
                  <a:pt x="1" y="8866"/>
                </a:lnTo>
                <a:lnTo>
                  <a:pt x="2882" y="8866"/>
                </a:lnTo>
                <a:lnTo>
                  <a:pt x="2882" y="15290"/>
                </a:lnTo>
                <a:lnTo>
                  <a:pt x="2907" y="15461"/>
                </a:lnTo>
                <a:lnTo>
                  <a:pt x="2956" y="15607"/>
                </a:lnTo>
                <a:lnTo>
                  <a:pt x="3029" y="15729"/>
                </a:lnTo>
                <a:lnTo>
                  <a:pt x="3102" y="15851"/>
                </a:lnTo>
                <a:lnTo>
                  <a:pt x="3224" y="15949"/>
                </a:lnTo>
                <a:lnTo>
                  <a:pt x="3371" y="16022"/>
                </a:lnTo>
                <a:lnTo>
                  <a:pt x="3517" y="16071"/>
                </a:lnTo>
                <a:lnTo>
                  <a:pt x="7425" y="16071"/>
                </a:lnTo>
                <a:lnTo>
                  <a:pt x="7425" y="13458"/>
                </a:lnTo>
                <a:lnTo>
                  <a:pt x="7450" y="13165"/>
                </a:lnTo>
                <a:lnTo>
                  <a:pt x="7547" y="12896"/>
                </a:lnTo>
                <a:lnTo>
                  <a:pt x="7669" y="12652"/>
                </a:lnTo>
                <a:lnTo>
                  <a:pt x="7840" y="12457"/>
                </a:lnTo>
                <a:lnTo>
                  <a:pt x="8060" y="12286"/>
                </a:lnTo>
                <a:lnTo>
                  <a:pt x="8280" y="12164"/>
                </a:lnTo>
                <a:lnTo>
                  <a:pt x="8549" y="12066"/>
                </a:lnTo>
                <a:lnTo>
                  <a:pt x="8842" y="12041"/>
                </a:lnTo>
                <a:lnTo>
                  <a:pt x="9574" y="12041"/>
                </a:lnTo>
                <a:lnTo>
                  <a:pt x="9867" y="12066"/>
                </a:lnTo>
                <a:lnTo>
                  <a:pt x="10136" y="12164"/>
                </a:lnTo>
                <a:lnTo>
                  <a:pt x="10356" y="12286"/>
                </a:lnTo>
                <a:lnTo>
                  <a:pt x="10576" y="12457"/>
                </a:lnTo>
                <a:lnTo>
                  <a:pt x="10747" y="12652"/>
                </a:lnTo>
                <a:lnTo>
                  <a:pt x="10869" y="12896"/>
                </a:lnTo>
                <a:lnTo>
                  <a:pt x="10967" y="13165"/>
                </a:lnTo>
                <a:lnTo>
                  <a:pt x="10991" y="13458"/>
                </a:lnTo>
                <a:lnTo>
                  <a:pt x="10991" y="16071"/>
                </a:lnTo>
                <a:lnTo>
                  <a:pt x="14899" y="16071"/>
                </a:lnTo>
                <a:lnTo>
                  <a:pt x="15045" y="16022"/>
                </a:lnTo>
                <a:lnTo>
                  <a:pt x="15192" y="15949"/>
                </a:lnTo>
                <a:lnTo>
                  <a:pt x="15314" y="15851"/>
                </a:lnTo>
                <a:lnTo>
                  <a:pt x="15387" y="15729"/>
                </a:lnTo>
                <a:lnTo>
                  <a:pt x="15460" y="15607"/>
                </a:lnTo>
                <a:lnTo>
                  <a:pt x="15509" y="15461"/>
                </a:lnTo>
                <a:lnTo>
                  <a:pt x="15534" y="15290"/>
                </a:lnTo>
                <a:lnTo>
                  <a:pt x="15534" y="8866"/>
                </a:lnTo>
                <a:lnTo>
                  <a:pt x="18416" y="8866"/>
                </a:lnTo>
                <a:lnTo>
                  <a:pt x="9208" y="1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grpSp>
        <p:nvGrpSpPr>
          <p:cNvPr id="346" name="Google Shape;346;p39"/>
          <p:cNvGrpSpPr/>
          <p:nvPr/>
        </p:nvGrpSpPr>
        <p:grpSpPr>
          <a:xfrm>
            <a:off x="5961345" y="1326848"/>
            <a:ext cx="350019" cy="332475"/>
            <a:chOff x="5983625" y="301625"/>
            <a:chExt cx="403000" cy="395050"/>
          </a:xfrm>
          <a:solidFill>
            <a:srgbClr val="00B0F0"/>
          </a:solidFill>
        </p:grpSpPr>
        <p:sp>
          <p:nvSpPr>
            <p:cNvPr id="347" name="Google Shape;347;p39"/>
            <p:cNvSpPr/>
            <p:nvPr/>
          </p:nvSpPr>
          <p:spPr>
            <a:xfrm>
              <a:off x="5983625" y="319925"/>
              <a:ext cx="403000" cy="67200"/>
            </a:xfrm>
            <a:custGeom>
              <a:avLst/>
              <a:gdLst/>
              <a:ahLst/>
              <a:cxnLst/>
              <a:rect l="l" t="t" r="r" b="b"/>
              <a:pathLst>
                <a:path w="16120" h="2688" extrusionOk="0">
                  <a:moveTo>
                    <a:pt x="3102" y="416"/>
                  </a:moveTo>
                  <a:lnTo>
                    <a:pt x="3273" y="465"/>
                  </a:lnTo>
                  <a:lnTo>
                    <a:pt x="3444" y="562"/>
                  </a:lnTo>
                  <a:lnTo>
                    <a:pt x="3566" y="660"/>
                  </a:lnTo>
                  <a:lnTo>
                    <a:pt x="3688" y="807"/>
                  </a:lnTo>
                  <a:lnTo>
                    <a:pt x="3762" y="953"/>
                  </a:lnTo>
                  <a:lnTo>
                    <a:pt x="3810" y="1124"/>
                  </a:lnTo>
                  <a:lnTo>
                    <a:pt x="3835" y="1320"/>
                  </a:lnTo>
                  <a:lnTo>
                    <a:pt x="3810" y="1491"/>
                  </a:lnTo>
                  <a:lnTo>
                    <a:pt x="3762" y="1661"/>
                  </a:lnTo>
                  <a:lnTo>
                    <a:pt x="3688" y="1808"/>
                  </a:lnTo>
                  <a:lnTo>
                    <a:pt x="3566" y="1955"/>
                  </a:lnTo>
                  <a:lnTo>
                    <a:pt x="3444" y="2052"/>
                  </a:lnTo>
                  <a:lnTo>
                    <a:pt x="3273" y="2150"/>
                  </a:lnTo>
                  <a:lnTo>
                    <a:pt x="3102" y="2199"/>
                  </a:lnTo>
                  <a:lnTo>
                    <a:pt x="2931" y="2223"/>
                  </a:lnTo>
                  <a:lnTo>
                    <a:pt x="2760" y="2199"/>
                  </a:lnTo>
                  <a:lnTo>
                    <a:pt x="2589" y="2150"/>
                  </a:lnTo>
                  <a:lnTo>
                    <a:pt x="2418" y="2052"/>
                  </a:lnTo>
                  <a:lnTo>
                    <a:pt x="2296" y="1955"/>
                  </a:lnTo>
                  <a:lnTo>
                    <a:pt x="2174" y="1808"/>
                  </a:lnTo>
                  <a:lnTo>
                    <a:pt x="2101" y="1661"/>
                  </a:lnTo>
                  <a:lnTo>
                    <a:pt x="2052" y="1491"/>
                  </a:lnTo>
                  <a:lnTo>
                    <a:pt x="2028" y="1320"/>
                  </a:lnTo>
                  <a:lnTo>
                    <a:pt x="2052" y="1124"/>
                  </a:lnTo>
                  <a:lnTo>
                    <a:pt x="2101" y="953"/>
                  </a:lnTo>
                  <a:lnTo>
                    <a:pt x="2174" y="807"/>
                  </a:lnTo>
                  <a:lnTo>
                    <a:pt x="2296" y="660"/>
                  </a:lnTo>
                  <a:lnTo>
                    <a:pt x="2418" y="562"/>
                  </a:lnTo>
                  <a:lnTo>
                    <a:pt x="2589" y="465"/>
                  </a:lnTo>
                  <a:lnTo>
                    <a:pt x="2760" y="416"/>
                  </a:lnTo>
                  <a:close/>
                  <a:moveTo>
                    <a:pt x="13360" y="416"/>
                  </a:moveTo>
                  <a:lnTo>
                    <a:pt x="13531" y="465"/>
                  </a:lnTo>
                  <a:lnTo>
                    <a:pt x="13702" y="562"/>
                  </a:lnTo>
                  <a:lnTo>
                    <a:pt x="13824" y="660"/>
                  </a:lnTo>
                  <a:lnTo>
                    <a:pt x="13946" y="807"/>
                  </a:lnTo>
                  <a:lnTo>
                    <a:pt x="14019" y="953"/>
                  </a:lnTo>
                  <a:lnTo>
                    <a:pt x="14068" y="1124"/>
                  </a:lnTo>
                  <a:lnTo>
                    <a:pt x="14093" y="1320"/>
                  </a:lnTo>
                  <a:lnTo>
                    <a:pt x="14068" y="1491"/>
                  </a:lnTo>
                  <a:lnTo>
                    <a:pt x="14019" y="1661"/>
                  </a:lnTo>
                  <a:lnTo>
                    <a:pt x="13946" y="1808"/>
                  </a:lnTo>
                  <a:lnTo>
                    <a:pt x="13824" y="1955"/>
                  </a:lnTo>
                  <a:lnTo>
                    <a:pt x="13702" y="2052"/>
                  </a:lnTo>
                  <a:lnTo>
                    <a:pt x="13531" y="2150"/>
                  </a:lnTo>
                  <a:lnTo>
                    <a:pt x="13360" y="2199"/>
                  </a:lnTo>
                  <a:lnTo>
                    <a:pt x="13189" y="2223"/>
                  </a:lnTo>
                  <a:lnTo>
                    <a:pt x="13018" y="2199"/>
                  </a:lnTo>
                  <a:lnTo>
                    <a:pt x="12847" y="2150"/>
                  </a:lnTo>
                  <a:lnTo>
                    <a:pt x="12676" y="2052"/>
                  </a:lnTo>
                  <a:lnTo>
                    <a:pt x="12554" y="1955"/>
                  </a:lnTo>
                  <a:lnTo>
                    <a:pt x="12432" y="1808"/>
                  </a:lnTo>
                  <a:lnTo>
                    <a:pt x="12359" y="1661"/>
                  </a:lnTo>
                  <a:lnTo>
                    <a:pt x="12310" y="1491"/>
                  </a:lnTo>
                  <a:lnTo>
                    <a:pt x="12285" y="1320"/>
                  </a:lnTo>
                  <a:lnTo>
                    <a:pt x="12310" y="1124"/>
                  </a:lnTo>
                  <a:lnTo>
                    <a:pt x="12359" y="953"/>
                  </a:lnTo>
                  <a:lnTo>
                    <a:pt x="12432" y="807"/>
                  </a:lnTo>
                  <a:lnTo>
                    <a:pt x="12554" y="660"/>
                  </a:lnTo>
                  <a:lnTo>
                    <a:pt x="12676" y="562"/>
                  </a:lnTo>
                  <a:lnTo>
                    <a:pt x="12847" y="465"/>
                  </a:lnTo>
                  <a:lnTo>
                    <a:pt x="13018" y="416"/>
                  </a:lnTo>
                  <a:close/>
                  <a:moveTo>
                    <a:pt x="0" y="1"/>
                  </a:moveTo>
                  <a:lnTo>
                    <a:pt x="0" y="2687"/>
                  </a:lnTo>
                  <a:lnTo>
                    <a:pt x="16120" y="2687"/>
                  </a:lnTo>
                  <a:lnTo>
                    <a:pt x="1612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8" name="Google Shape;348;p39"/>
            <p:cNvSpPr/>
            <p:nvPr/>
          </p:nvSpPr>
          <p:spPr>
            <a:xfrm>
              <a:off x="5983625" y="664900"/>
              <a:ext cx="403000" cy="31775"/>
            </a:xfrm>
            <a:custGeom>
              <a:avLst/>
              <a:gdLst/>
              <a:ahLst/>
              <a:cxnLst/>
              <a:rect l="l" t="t" r="r" b="b"/>
              <a:pathLst>
                <a:path w="16120" h="1271" extrusionOk="0">
                  <a:moveTo>
                    <a:pt x="0" y="1"/>
                  </a:moveTo>
                  <a:lnTo>
                    <a:pt x="0" y="489"/>
                  </a:lnTo>
                  <a:lnTo>
                    <a:pt x="25" y="660"/>
                  </a:lnTo>
                  <a:lnTo>
                    <a:pt x="74" y="807"/>
                  </a:lnTo>
                  <a:lnTo>
                    <a:pt x="147" y="929"/>
                  </a:lnTo>
                  <a:lnTo>
                    <a:pt x="220" y="1051"/>
                  </a:lnTo>
                  <a:lnTo>
                    <a:pt x="342" y="1149"/>
                  </a:lnTo>
                  <a:lnTo>
                    <a:pt x="489" y="1222"/>
                  </a:lnTo>
                  <a:lnTo>
                    <a:pt x="635" y="1271"/>
                  </a:lnTo>
                  <a:lnTo>
                    <a:pt x="15485" y="1271"/>
                  </a:lnTo>
                  <a:lnTo>
                    <a:pt x="15631" y="1222"/>
                  </a:lnTo>
                  <a:lnTo>
                    <a:pt x="15778" y="1149"/>
                  </a:lnTo>
                  <a:lnTo>
                    <a:pt x="15900" y="1051"/>
                  </a:lnTo>
                  <a:lnTo>
                    <a:pt x="15973" y="929"/>
                  </a:lnTo>
                  <a:lnTo>
                    <a:pt x="16046" y="807"/>
                  </a:lnTo>
                  <a:lnTo>
                    <a:pt x="16095" y="660"/>
                  </a:lnTo>
                  <a:lnTo>
                    <a:pt x="16120" y="489"/>
                  </a:lnTo>
                  <a:lnTo>
                    <a:pt x="16120" y="1"/>
                  </a:lnTo>
                  <a:lnTo>
                    <a:pt x="16095" y="172"/>
                  </a:lnTo>
                  <a:lnTo>
                    <a:pt x="16046" y="318"/>
                  </a:lnTo>
                  <a:lnTo>
                    <a:pt x="15973" y="440"/>
                  </a:lnTo>
                  <a:lnTo>
                    <a:pt x="15900" y="562"/>
                  </a:lnTo>
                  <a:lnTo>
                    <a:pt x="15778" y="660"/>
                  </a:lnTo>
                  <a:lnTo>
                    <a:pt x="15631" y="733"/>
                  </a:lnTo>
                  <a:lnTo>
                    <a:pt x="15485" y="782"/>
                  </a:lnTo>
                  <a:lnTo>
                    <a:pt x="635" y="782"/>
                  </a:lnTo>
                  <a:lnTo>
                    <a:pt x="489" y="733"/>
                  </a:lnTo>
                  <a:lnTo>
                    <a:pt x="342" y="660"/>
                  </a:lnTo>
                  <a:lnTo>
                    <a:pt x="220" y="562"/>
                  </a:lnTo>
                  <a:lnTo>
                    <a:pt x="147" y="440"/>
                  </a:lnTo>
                  <a:lnTo>
                    <a:pt x="74" y="318"/>
                  </a:lnTo>
                  <a:lnTo>
                    <a:pt x="25" y="172"/>
                  </a:ln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9" name="Google Shape;349;p39"/>
            <p:cNvSpPr/>
            <p:nvPr/>
          </p:nvSpPr>
          <p:spPr>
            <a:xfrm>
              <a:off x="6041025" y="301625"/>
              <a:ext cx="29325" cy="63500"/>
            </a:xfrm>
            <a:custGeom>
              <a:avLst/>
              <a:gdLst/>
              <a:ahLst/>
              <a:cxnLst/>
              <a:rect l="l" t="t" r="r" b="b"/>
              <a:pathLst>
                <a:path w="1173" h="2540" extrusionOk="0">
                  <a:moveTo>
                    <a:pt x="391" y="0"/>
                  </a:moveTo>
                  <a:lnTo>
                    <a:pt x="293" y="49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0" y="391"/>
                  </a:lnTo>
                  <a:lnTo>
                    <a:pt x="0" y="488"/>
                  </a:lnTo>
                  <a:lnTo>
                    <a:pt x="0" y="2052"/>
                  </a:lnTo>
                  <a:lnTo>
                    <a:pt x="0" y="2149"/>
                  </a:lnTo>
                  <a:lnTo>
                    <a:pt x="49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0" y="2467"/>
                  </a:lnTo>
                  <a:lnTo>
                    <a:pt x="293" y="2491"/>
                  </a:lnTo>
                  <a:lnTo>
                    <a:pt x="391" y="2540"/>
                  </a:lnTo>
                  <a:lnTo>
                    <a:pt x="782" y="2540"/>
                  </a:lnTo>
                  <a:lnTo>
                    <a:pt x="879" y="2491"/>
                  </a:lnTo>
                  <a:lnTo>
                    <a:pt x="953" y="2467"/>
                  </a:lnTo>
                  <a:lnTo>
                    <a:pt x="1026" y="2393"/>
                  </a:lnTo>
                  <a:lnTo>
                    <a:pt x="1099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099" y="220"/>
                  </a:lnTo>
                  <a:lnTo>
                    <a:pt x="1026" y="147"/>
                  </a:lnTo>
                  <a:lnTo>
                    <a:pt x="953" y="73"/>
                  </a:lnTo>
                  <a:lnTo>
                    <a:pt x="879" y="49"/>
                  </a:lnTo>
                  <a:lnTo>
                    <a:pt x="78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0" name="Google Shape;350;p39"/>
            <p:cNvSpPr/>
            <p:nvPr/>
          </p:nvSpPr>
          <p:spPr>
            <a:xfrm>
              <a:off x="6297450" y="301625"/>
              <a:ext cx="29350" cy="63500"/>
            </a:xfrm>
            <a:custGeom>
              <a:avLst/>
              <a:gdLst/>
              <a:ahLst/>
              <a:cxnLst/>
              <a:rect l="l" t="t" r="r" b="b"/>
              <a:pathLst>
                <a:path w="1174" h="2540" extrusionOk="0">
                  <a:moveTo>
                    <a:pt x="392" y="0"/>
                  </a:moveTo>
                  <a:lnTo>
                    <a:pt x="294" y="49"/>
                  </a:lnTo>
                  <a:lnTo>
                    <a:pt x="221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50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1" y="2467"/>
                  </a:lnTo>
                  <a:lnTo>
                    <a:pt x="294" y="2491"/>
                  </a:lnTo>
                  <a:lnTo>
                    <a:pt x="392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7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7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1" name="Google Shape;351;p39"/>
            <p:cNvSpPr/>
            <p:nvPr/>
          </p:nvSpPr>
          <p:spPr>
            <a:xfrm>
              <a:off x="6097200" y="509200"/>
              <a:ext cx="50700" cy="53775"/>
            </a:xfrm>
            <a:custGeom>
              <a:avLst/>
              <a:gdLst/>
              <a:ahLst/>
              <a:cxnLst/>
              <a:rect l="l" t="t" r="r" b="b"/>
              <a:pathLst>
                <a:path w="2028" h="2151" extrusionOk="0">
                  <a:moveTo>
                    <a:pt x="0" y="1"/>
                  </a:moveTo>
                  <a:lnTo>
                    <a:pt x="0" y="2150"/>
                  </a:lnTo>
                  <a:lnTo>
                    <a:pt x="2027" y="2150"/>
                  </a:lnTo>
                  <a:lnTo>
                    <a:pt x="202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2" name="Google Shape;352;p39"/>
            <p:cNvSpPr/>
            <p:nvPr/>
          </p:nvSpPr>
          <p:spPr>
            <a:xfrm>
              <a:off x="6097200" y="448150"/>
              <a:ext cx="50700" cy="48875"/>
            </a:xfrm>
            <a:custGeom>
              <a:avLst/>
              <a:gdLst/>
              <a:ahLst/>
              <a:cxnLst/>
              <a:rect l="l" t="t" r="r" b="b"/>
              <a:pathLst>
                <a:path w="2028" h="1955" extrusionOk="0">
                  <a:moveTo>
                    <a:pt x="0" y="1"/>
                  </a:moveTo>
                  <a:lnTo>
                    <a:pt x="0" y="1954"/>
                  </a:lnTo>
                  <a:lnTo>
                    <a:pt x="2027" y="1954"/>
                  </a:lnTo>
                  <a:lnTo>
                    <a:pt x="202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3" name="Google Shape;353;p39"/>
            <p:cNvSpPr/>
            <p:nvPr/>
          </p:nvSpPr>
          <p:spPr>
            <a:xfrm>
              <a:off x="6097200" y="575150"/>
              <a:ext cx="50700" cy="48875"/>
            </a:xfrm>
            <a:custGeom>
              <a:avLst/>
              <a:gdLst/>
              <a:ahLst/>
              <a:cxnLst/>
              <a:rect l="l" t="t" r="r" b="b"/>
              <a:pathLst>
                <a:path w="2028" h="1955" extrusionOk="0">
                  <a:moveTo>
                    <a:pt x="0" y="1"/>
                  </a:moveTo>
                  <a:lnTo>
                    <a:pt x="0" y="1954"/>
                  </a:lnTo>
                  <a:lnTo>
                    <a:pt x="2027" y="1954"/>
                  </a:lnTo>
                  <a:lnTo>
                    <a:pt x="202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4" name="Google Shape;354;p39"/>
            <p:cNvSpPr/>
            <p:nvPr/>
          </p:nvSpPr>
          <p:spPr>
            <a:xfrm>
              <a:off x="6160075" y="575150"/>
              <a:ext cx="50100" cy="48875"/>
            </a:xfrm>
            <a:custGeom>
              <a:avLst/>
              <a:gdLst/>
              <a:ahLst/>
              <a:cxnLst/>
              <a:rect l="l" t="t" r="r" b="b"/>
              <a:pathLst>
                <a:path w="2004" h="1955" extrusionOk="0">
                  <a:moveTo>
                    <a:pt x="1" y="1"/>
                  </a:moveTo>
                  <a:lnTo>
                    <a:pt x="1" y="1954"/>
                  </a:lnTo>
                  <a:lnTo>
                    <a:pt x="2003" y="1954"/>
                  </a:lnTo>
                  <a:lnTo>
                    <a:pt x="200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5" name="Google Shape;355;p39"/>
            <p:cNvSpPr/>
            <p:nvPr/>
          </p:nvSpPr>
          <p:spPr>
            <a:xfrm>
              <a:off x="6034300" y="509200"/>
              <a:ext cx="50700" cy="53775"/>
            </a:xfrm>
            <a:custGeom>
              <a:avLst/>
              <a:gdLst/>
              <a:ahLst/>
              <a:cxnLst/>
              <a:rect l="l" t="t" r="r" b="b"/>
              <a:pathLst>
                <a:path w="2028" h="2151" extrusionOk="0">
                  <a:moveTo>
                    <a:pt x="1" y="1"/>
                  </a:moveTo>
                  <a:lnTo>
                    <a:pt x="1" y="2150"/>
                  </a:lnTo>
                  <a:lnTo>
                    <a:pt x="2028" y="2150"/>
                  </a:lnTo>
                  <a:lnTo>
                    <a:pt x="202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6" name="Google Shape;356;p39"/>
            <p:cNvSpPr/>
            <p:nvPr/>
          </p:nvSpPr>
          <p:spPr>
            <a:xfrm>
              <a:off x="6034300" y="575150"/>
              <a:ext cx="50700" cy="48875"/>
            </a:xfrm>
            <a:custGeom>
              <a:avLst/>
              <a:gdLst/>
              <a:ahLst/>
              <a:cxnLst/>
              <a:rect l="l" t="t" r="r" b="b"/>
              <a:pathLst>
                <a:path w="2028" h="1955" extrusionOk="0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7" name="Google Shape;357;p39"/>
            <p:cNvSpPr/>
            <p:nvPr/>
          </p:nvSpPr>
          <p:spPr>
            <a:xfrm>
              <a:off x="6034300" y="448150"/>
              <a:ext cx="50700" cy="48875"/>
            </a:xfrm>
            <a:custGeom>
              <a:avLst/>
              <a:gdLst/>
              <a:ahLst/>
              <a:cxnLst/>
              <a:rect l="l" t="t" r="r" b="b"/>
              <a:pathLst>
                <a:path w="2028" h="1955" extrusionOk="0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8" name="Google Shape;358;p39"/>
            <p:cNvSpPr/>
            <p:nvPr/>
          </p:nvSpPr>
          <p:spPr>
            <a:xfrm>
              <a:off x="6160075" y="509200"/>
              <a:ext cx="50100" cy="53775"/>
            </a:xfrm>
            <a:custGeom>
              <a:avLst/>
              <a:gdLst/>
              <a:ahLst/>
              <a:cxnLst/>
              <a:rect l="l" t="t" r="r" b="b"/>
              <a:pathLst>
                <a:path w="2004" h="2151" extrusionOk="0">
                  <a:moveTo>
                    <a:pt x="1" y="1"/>
                  </a:moveTo>
                  <a:lnTo>
                    <a:pt x="1" y="2150"/>
                  </a:lnTo>
                  <a:lnTo>
                    <a:pt x="2003" y="2150"/>
                  </a:lnTo>
                  <a:lnTo>
                    <a:pt x="200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9" name="Google Shape;359;p39"/>
            <p:cNvSpPr/>
            <p:nvPr/>
          </p:nvSpPr>
          <p:spPr>
            <a:xfrm>
              <a:off x="5983625" y="399300"/>
              <a:ext cx="403000" cy="272950"/>
            </a:xfrm>
            <a:custGeom>
              <a:avLst/>
              <a:gdLst/>
              <a:ahLst/>
              <a:cxnLst/>
              <a:rect l="l" t="t" r="r" b="b"/>
              <a:pathLst>
                <a:path w="16120" h="10918" extrusionOk="0">
                  <a:moveTo>
                    <a:pt x="14434" y="1466"/>
                  </a:moveTo>
                  <a:lnTo>
                    <a:pt x="14508" y="1515"/>
                  </a:lnTo>
                  <a:lnTo>
                    <a:pt x="14557" y="1613"/>
                  </a:lnTo>
                  <a:lnTo>
                    <a:pt x="14581" y="1710"/>
                  </a:lnTo>
                  <a:lnTo>
                    <a:pt x="14581" y="9233"/>
                  </a:lnTo>
                  <a:lnTo>
                    <a:pt x="14557" y="9330"/>
                  </a:lnTo>
                  <a:lnTo>
                    <a:pt x="14508" y="9404"/>
                  </a:lnTo>
                  <a:lnTo>
                    <a:pt x="14434" y="9452"/>
                  </a:lnTo>
                  <a:lnTo>
                    <a:pt x="14337" y="9477"/>
                  </a:lnTo>
                  <a:lnTo>
                    <a:pt x="1783" y="9477"/>
                  </a:lnTo>
                  <a:lnTo>
                    <a:pt x="1686" y="9452"/>
                  </a:lnTo>
                  <a:lnTo>
                    <a:pt x="1612" y="9404"/>
                  </a:lnTo>
                  <a:lnTo>
                    <a:pt x="1564" y="9330"/>
                  </a:lnTo>
                  <a:lnTo>
                    <a:pt x="1539" y="9233"/>
                  </a:lnTo>
                  <a:lnTo>
                    <a:pt x="1539" y="1710"/>
                  </a:lnTo>
                  <a:lnTo>
                    <a:pt x="1564" y="1613"/>
                  </a:lnTo>
                  <a:lnTo>
                    <a:pt x="1612" y="1515"/>
                  </a:lnTo>
                  <a:lnTo>
                    <a:pt x="1686" y="1466"/>
                  </a:lnTo>
                  <a:close/>
                  <a:moveTo>
                    <a:pt x="0" y="1"/>
                  </a:moveTo>
                  <a:lnTo>
                    <a:pt x="0" y="10332"/>
                  </a:lnTo>
                  <a:lnTo>
                    <a:pt x="25" y="10429"/>
                  </a:lnTo>
                  <a:lnTo>
                    <a:pt x="74" y="10527"/>
                  </a:lnTo>
                  <a:lnTo>
                    <a:pt x="147" y="10625"/>
                  </a:lnTo>
                  <a:lnTo>
                    <a:pt x="220" y="10722"/>
                  </a:lnTo>
                  <a:lnTo>
                    <a:pt x="342" y="10796"/>
                  </a:lnTo>
                  <a:lnTo>
                    <a:pt x="489" y="10869"/>
                  </a:lnTo>
                  <a:lnTo>
                    <a:pt x="635" y="10918"/>
                  </a:lnTo>
                  <a:lnTo>
                    <a:pt x="15485" y="10918"/>
                  </a:lnTo>
                  <a:lnTo>
                    <a:pt x="15631" y="10869"/>
                  </a:lnTo>
                  <a:lnTo>
                    <a:pt x="15778" y="10796"/>
                  </a:lnTo>
                  <a:lnTo>
                    <a:pt x="15900" y="10698"/>
                  </a:lnTo>
                  <a:lnTo>
                    <a:pt x="15973" y="10576"/>
                  </a:lnTo>
                  <a:lnTo>
                    <a:pt x="16046" y="10454"/>
                  </a:lnTo>
                  <a:lnTo>
                    <a:pt x="16095" y="10307"/>
                  </a:lnTo>
                  <a:lnTo>
                    <a:pt x="16120" y="10136"/>
                  </a:lnTo>
                  <a:lnTo>
                    <a:pt x="1612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0" name="Google Shape;360;p39"/>
            <p:cNvSpPr/>
            <p:nvPr/>
          </p:nvSpPr>
          <p:spPr>
            <a:xfrm>
              <a:off x="6285250" y="575150"/>
              <a:ext cx="50700" cy="48875"/>
            </a:xfrm>
            <a:custGeom>
              <a:avLst/>
              <a:gdLst/>
              <a:ahLst/>
              <a:cxnLst/>
              <a:rect l="l" t="t" r="r" b="b"/>
              <a:pathLst>
                <a:path w="2028" h="1955" extrusionOk="0">
                  <a:moveTo>
                    <a:pt x="0" y="1"/>
                  </a:moveTo>
                  <a:lnTo>
                    <a:pt x="0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1" name="Google Shape;361;p39"/>
            <p:cNvSpPr/>
            <p:nvPr/>
          </p:nvSpPr>
          <p:spPr>
            <a:xfrm>
              <a:off x="6285250" y="509200"/>
              <a:ext cx="50700" cy="53775"/>
            </a:xfrm>
            <a:custGeom>
              <a:avLst/>
              <a:gdLst/>
              <a:ahLst/>
              <a:cxnLst/>
              <a:rect l="l" t="t" r="r" b="b"/>
              <a:pathLst>
                <a:path w="2028" h="2151" extrusionOk="0">
                  <a:moveTo>
                    <a:pt x="0" y="1"/>
                  </a:moveTo>
                  <a:lnTo>
                    <a:pt x="0" y="2150"/>
                  </a:lnTo>
                  <a:lnTo>
                    <a:pt x="2028" y="2150"/>
                  </a:lnTo>
                  <a:lnTo>
                    <a:pt x="202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2" name="Google Shape;362;p39"/>
            <p:cNvSpPr/>
            <p:nvPr/>
          </p:nvSpPr>
          <p:spPr>
            <a:xfrm>
              <a:off x="6285250" y="448150"/>
              <a:ext cx="50700" cy="48875"/>
            </a:xfrm>
            <a:custGeom>
              <a:avLst/>
              <a:gdLst/>
              <a:ahLst/>
              <a:cxnLst/>
              <a:rect l="l" t="t" r="r" b="b"/>
              <a:pathLst>
                <a:path w="2028" h="1955" extrusionOk="0">
                  <a:moveTo>
                    <a:pt x="0" y="1"/>
                  </a:moveTo>
                  <a:lnTo>
                    <a:pt x="0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3" name="Google Shape;363;p39"/>
            <p:cNvSpPr/>
            <p:nvPr/>
          </p:nvSpPr>
          <p:spPr>
            <a:xfrm>
              <a:off x="6222350" y="575150"/>
              <a:ext cx="50700" cy="48875"/>
            </a:xfrm>
            <a:custGeom>
              <a:avLst/>
              <a:gdLst/>
              <a:ahLst/>
              <a:cxnLst/>
              <a:rect l="l" t="t" r="r" b="b"/>
              <a:pathLst>
                <a:path w="2028" h="1955" extrusionOk="0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4" name="Google Shape;364;p39"/>
            <p:cNvSpPr/>
            <p:nvPr/>
          </p:nvSpPr>
          <p:spPr>
            <a:xfrm>
              <a:off x="6160075" y="448150"/>
              <a:ext cx="50100" cy="48875"/>
            </a:xfrm>
            <a:custGeom>
              <a:avLst/>
              <a:gdLst/>
              <a:ahLst/>
              <a:cxnLst/>
              <a:rect l="l" t="t" r="r" b="b"/>
              <a:pathLst>
                <a:path w="2004" h="1955" extrusionOk="0">
                  <a:moveTo>
                    <a:pt x="1" y="1"/>
                  </a:moveTo>
                  <a:lnTo>
                    <a:pt x="1" y="1954"/>
                  </a:lnTo>
                  <a:lnTo>
                    <a:pt x="2003" y="1954"/>
                  </a:lnTo>
                  <a:lnTo>
                    <a:pt x="200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5" name="Google Shape;365;p39"/>
            <p:cNvSpPr/>
            <p:nvPr/>
          </p:nvSpPr>
          <p:spPr>
            <a:xfrm>
              <a:off x="6222350" y="509200"/>
              <a:ext cx="50700" cy="53775"/>
            </a:xfrm>
            <a:custGeom>
              <a:avLst/>
              <a:gdLst/>
              <a:ahLst/>
              <a:cxnLst/>
              <a:rect l="l" t="t" r="r" b="b"/>
              <a:pathLst>
                <a:path w="2028" h="2151" extrusionOk="0">
                  <a:moveTo>
                    <a:pt x="1" y="1"/>
                  </a:moveTo>
                  <a:lnTo>
                    <a:pt x="1" y="2150"/>
                  </a:lnTo>
                  <a:lnTo>
                    <a:pt x="2028" y="2150"/>
                  </a:lnTo>
                  <a:lnTo>
                    <a:pt x="202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6" name="Google Shape;366;p39"/>
            <p:cNvSpPr/>
            <p:nvPr/>
          </p:nvSpPr>
          <p:spPr>
            <a:xfrm>
              <a:off x="6222350" y="448150"/>
              <a:ext cx="50700" cy="48875"/>
            </a:xfrm>
            <a:custGeom>
              <a:avLst/>
              <a:gdLst/>
              <a:ahLst/>
              <a:cxnLst/>
              <a:rect l="l" t="t" r="r" b="b"/>
              <a:pathLst>
                <a:path w="2028" h="1955" extrusionOk="0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367" name="Google Shape;367;p39"/>
          <p:cNvGrpSpPr/>
          <p:nvPr/>
        </p:nvGrpSpPr>
        <p:grpSpPr>
          <a:xfrm>
            <a:off x="6549452" y="1324261"/>
            <a:ext cx="344721" cy="333527"/>
            <a:chOff x="6660750" y="298550"/>
            <a:chExt cx="396900" cy="396300"/>
          </a:xfrm>
          <a:solidFill>
            <a:srgbClr val="00B0F0"/>
          </a:solidFill>
        </p:grpSpPr>
        <p:sp>
          <p:nvSpPr>
            <p:cNvPr id="368" name="Google Shape;368;p39"/>
            <p:cNvSpPr/>
            <p:nvPr/>
          </p:nvSpPr>
          <p:spPr>
            <a:xfrm>
              <a:off x="6660750" y="298550"/>
              <a:ext cx="396900" cy="396300"/>
            </a:xfrm>
            <a:custGeom>
              <a:avLst/>
              <a:gdLst/>
              <a:ahLst/>
              <a:cxnLst/>
              <a:rect l="l" t="t" r="r" b="b"/>
              <a:pathLst>
                <a:path w="15876" h="15852" extrusionOk="0">
                  <a:moveTo>
                    <a:pt x="8304" y="978"/>
                  </a:moveTo>
                  <a:lnTo>
                    <a:pt x="8646" y="1002"/>
                  </a:lnTo>
                  <a:lnTo>
                    <a:pt x="8988" y="1051"/>
                  </a:lnTo>
                  <a:lnTo>
                    <a:pt x="9330" y="1100"/>
                  </a:lnTo>
                  <a:lnTo>
                    <a:pt x="9672" y="1198"/>
                  </a:lnTo>
                  <a:lnTo>
                    <a:pt x="10014" y="1271"/>
                  </a:lnTo>
                  <a:lnTo>
                    <a:pt x="10332" y="1393"/>
                  </a:lnTo>
                  <a:lnTo>
                    <a:pt x="10649" y="1515"/>
                  </a:lnTo>
                  <a:lnTo>
                    <a:pt x="10942" y="1662"/>
                  </a:lnTo>
                  <a:lnTo>
                    <a:pt x="11260" y="1808"/>
                  </a:lnTo>
                  <a:lnTo>
                    <a:pt x="11553" y="1979"/>
                  </a:lnTo>
                  <a:lnTo>
                    <a:pt x="11821" y="2150"/>
                  </a:lnTo>
                  <a:lnTo>
                    <a:pt x="12090" y="2346"/>
                  </a:lnTo>
                  <a:lnTo>
                    <a:pt x="12359" y="2565"/>
                  </a:lnTo>
                  <a:lnTo>
                    <a:pt x="12603" y="2785"/>
                  </a:lnTo>
                  <a:lnTo>
                    <a:pt x="12847" y="3005"/>
                  </a:lnTo>
                  <a:lnTo>
                    <a:pt x="13091" y="3249"/>
                  </a:lnTo>
                  <a:lnTo>
                    <a:pt x="13311" y="3493"/>
                  </a:lnTo>
                  <a:lnTo>
                    <a:pt x="13507" y="3762"/>
                  </a:lnTo>
                  <a:lnTo>
                    <a:pt x="13702" y="4031"/>
                  </a:lnTo>
                  <a:lnTo>
                    <a:pt x="13897" y="4324"/>
                  </a:lnTo>
                  <a:lnTo>
                    <a:pt x="14044" y="4617"/>
                  </a:lnTo>
                  <a:lnTo>
                    <a:pt x="14215" y="4910"/>
                  </a:lnTo>
                  <a:lnTo>
                    <a:pt x="14337" y="5227"/>
                  </a:lnTo>
                  <a:lnTo>
                    <a:pt x="14483" y="5545"/>
                  </a:lnTo>
                  <a:lnTo>
                    <a:pt x="14581" y="5862"/>
                  </a:lnTo>
                  <a:lnTo>
                    <a:pt x="14679" y="6180"/>
                  </a:lnTo>
                  <a:lnTo>
                    <a:pt x="14752" y="6522"/>
                  </a:lnTo>
                  <a:lnTo>
                    <a:pt x="14825" y="6864"/>
                  </a:lnTo>
                  <a:lnTo>
                    <a:pt x="14850" y="7206"/>
                  </a:lnTo>
                  <a:lnTo>
                    <a:pt x="14899" y="7572"/>
                  </a:lnTo>
                  <a:lnTo>
                    <a:pt x="14899" y="7938"/>
                  </a:lnTo>
                  <a:lnTo>
                    <a:pt x="14899" y="8280"/>
                  </a:lnTo>
                  <a:lnTo>
                    <a:pt x="14850" y="8647"/>
                  </a:lnTo>
                  <a:lnTo>
                    <a:pt x="14825" y="8989"/>
                  </a:lnTo>
                  <a:lnTo>
                    <a:pt x="14752" y="9331"/>
                  </a:lnTo>
                  <a:lnTo>
                    <a:pt x="14679" y="9672"/>
                  </a:lnTo>
                  <a:lnTo>
                    <a:pt x="14581" y="9990"/>
                  </a:lnTo>
                  <a:lnTo>
                    <a:pt x="14483" y="10307"/>
                  </a:lnTo>
                  <a:lnTo>
                    <a:pt x="14337" y="10625"/>
                  </a:lnTo>
                  <a:lnTo>
                    <a:pt x="14215" y="10942"/>
                  </a:lnTo>
                  <a:lnTo>
                    <a:pt x="14044" y="11236"/>
                  </a:lnTo>
                  <a:lnTo>
                    <a:pt x="13897" y="11529"/>
                  </a:lnTo>
                  <a:lnTo>
                    <a:pt x="13702" y="11822"/>
                  </a:lnTo>
                  <a:lnTo>
                    <a:pt x="13507" y="12090"/>
                  </a:lnTo>
                  <a:lnTo>
                    <a:pt x="13311" y="12359"/>
                  </a:lnTo>
                  <a:lnTo>
                    <a:pt x="13091" y="12603"/>
                  </a:lnTo>
                  <a:lnTo>
                    <a:pt x="12847" y="12847"/>
                  </a:lnTo>
                  <a:lnTo>
                    <a:pt x="12603" y="13067"/>
                  </a:lnTo>
                  <a:lnTo>
                    <a:pt x="12359" y="13287"/>
                  </a:lnTo>
                  <a:lnTo>
                    <a:pt x="12090" y="13507"/>
                  </a:lnTo>
                  <a:lnTo>
                    <a:pt x="11821" y="13702"/>
                  </a:lnTo>
                  <a:lnTo>
                    <a:pt x="11553" y="13873"/>
                  </a:lnTo>
                  <a:lnTo>
                    <a:pt x="11260" y="14044"/>
                  </a:lnTo>
                  <a:lnTo>
                    <a:pt x="10942" y="14191"/>
                  </a:lnTo>
                  <a:lnTo>
                    <a:pt x="10649" y="14337"/>
                  </a:lnTo>
                  <a:lnTo>
                    <a:pt x="10332" y="14459"/>
                  </a:lnTo>
                  <a:lnTo>
                    <a:pt x="10014" y="14581"/>
                  </a:lnTo>
                  <a:lnTo>
                    <a:pt x="9672" y="14655"/>
                  </a:lnTo>
                  <a:lnTo>
                    <a:pt x="9330" y="14752"/>
                  </a:lnTo>
                  <a:lnTo>
                    <a:pt x="8988" y="14801"/>
                  </a:lnTo>
                  <a:lnTo>
                    <a:pt x="8646" y="14850"/>
                  </a:lnTo>
                  <a:lnTo>
                    <a:pt x="8304" y="14875"/>
                  </a:lnTo>
                  <a:lnTo>
                    <a:pt x="7572" y="14875"/>
                  </a:lnTo>
                  <a:lnTo>
                    <a:pt x="7230" y="14850"/>
                  </a:lnTo>
                  <a:lnTo>
                    <a:pt x="6888" y="14801"/>
                  </a:lnTo>
                  <a:lnTo>
                    <a:pt x="6546" y="14752"/>
                  </a:lnTo>
                  <a:lnTo>
                    <a:pt x="6204" y="14655"/>
                  </a:lnTo>
                  <a:lnTo>
                    <a:pt x="5862" y="14581"/>
                  </a:lnTo>
                  <a:lnTo>
                    <a:pt x="5545" y="14459"/>
                  </a:lnTo>
                  <a:lnTo>
                    <a:pt x="5227" y="14337"/>
                  </a:lnTo>
                  <a:lnTo>
                    <a:pt x="4934" y="14191"/>
                  </a:lnTo>
                  <a:lnTo>
                    <a:pt x="4617" y="14044"/>
                  </a:lnTo>
                  <a:lnTo>
                    <a:pt x="4324" y="13873"/>
                  </a:lnTo>
                  <a:lnTo>
                    <a:pt x="4055" y="13702"/>
                  </a:lnTo>
                  <a:lnTo>
                    <a:pt x="3786" y="13507"/>
                  </a:lnTo>
                  <a:lnTo>
                    <a:pt x="3518" y="13287"/>
                  </a:lnTo>
                  <a:lnTo>
                    <a:pt x="3273" y="13067"/>
                  </a:lnTo>
                  <a:lnTo>
                    <a:pt x="3029" y="12847"/>
                  </a:lnTo>
                  <a:lnTo>
                    <a:pt x="2785" y="12603"/>
                  </a:lnTo>
                  <a:lnTo>
                    <a:pt x="2565" y="12359"/>
                  </a:lnTo>
                  <a:lnTo>
                    <a:pt x="2370" y="12090"/>
                  </a:lnTo>
                  <a:lnTo>
                    <a:pt x="2174" y="11822"/>
                  </a:lnTo>
                  <a:lnTo>
                    <a:pt x="1979" y="11529"/>
                  </a:lnTo>
                  <a:lnTo>
                    <a:pt x="1832" y="11236"/>
                  </a:lnTo>
                  <a:lnTo>
                    <a:pt x="1661" y="10942"/>
                  </a:lnTo>
                  <a:lnTo>
                    <a:pt x="1539" y="10625"/>
                  </a:lnTo>
                  <a:lnTo>
                    <a:pt x="1393" y="10307"/>
                  </a:lnTo>
                  <a:lnTo>
                    <a:pt x="1295" y="9990"/>
                  </a:lnTo>
                  <a:lnTo>
                    <a:pt x="1197" y="9672"/>
                  </a:lnTo>
                  <a:lnTo>
                    <a:pt x="1124" y="9331"/>
                  </a:lnTo>
                  <a:lnTo>
                    <a:pt x="1051" y="8989"/>
                  </a:lnTo>
                  <a:lnTo>
                    <a:pt x="1026" y="8647"/>
                  </a:lnTo>
                  <a:lnTo>
                    <a:pt x="978" y="8280"/>
                  </a:lnTo>
                  <a:lnTo>
                    <a:pt x="978" y="7938"/>
                  </a:lnTo>
                  <a:lnTo>
                    <a:pt x="978" y="7572"/>
                  </a:lnTo>
                  <a:lnTo>
                    <a:pt x="1026" y="7206"/>
                  </a:lnTo>
                  <a:lnTo>
                    <a:pt x="1051" y="6864"/>
                  </a:lnTo>
                  <a:lnTo>
                    <a:pt x="1124" y="6522"/>
                  </a:lnTo>
                  <a:lnTo>
                    <a:pt x="1197" y="6180"/>
                  </a:lnTo>
                  <a:lnTo>
                    <a:pt x="1295" y="5862"/>
                  </a:lnTo>
                  <a:lnTo>
                    <a:pt x="1393" y="5545"/>
                  </a:lnTo>
                  <a:lnTo>
                    <a:pt x="1539" y="5227"/>
                  </a:lnTo>
                  <a:lnTo>
                    <a:pt x="1661" y="4910"/>
                  </a:lnTo>
                  <a:lnTo>
                    <a:pt x="1832" y="4617"/>
                  </a:lnTo>
                  <a:lnTo>
                    <a:pt x="1979" y="4324"/>
                  </a:lnTo>
                  <a:lnTo>
                    <a:pt x="2174" y="4031"/>
                  </a:lnTo>
                  <a:lnTo>
                    <a:pt x="2370" y="3762"/>
                  </a:lnTo>
                  <a:lnTo>
                    <a:pt x="2565" y="3493"/>
                  </a:lnTo>
                  <a:lnTo>
                    <a:pt x="2785" y="3249"/>
                  </a:lnTo>
                  <a:lnTo>
                    <a:pt x="3029" y="3005"/>
                  </a:lnTo>
                  <a:lnTo>
                    <a:pt x="3273" y="2785"/>
                  </a:lnTo>
                  <a:lnTo>
                    <a:pt x="3518" y="2565"/>
                  </a:lnTo>
                  <a:lnTo>
                    <a:pt x="3786" y="2346"/>
                  </a:lnTo>
                  <a:lnTo>
                    <a:pt x="4055" y="2150"/>
                  </a:lnTo>
                  <a:lnTo>
                    <a:pt x="4324" y="1979"/>
                  </a:lnTo>
                  <a:lnTo>
                    <a:pt x="4617" y="1808"/>
                  </a:lnTo>
                  <a:lnTo>
                    <a:pt x="4934" y="1662"/>
                  </a:lnTo>
                  <a:lnTo>
                    <a:pt x="5227" y="1515"/>
                  </a:lnTo>
                  <a:lnTo>
                    <a:pt x="5545" y="1393"/>
                  </a:lnTo>
                  <a:lnTo>
                    <a:pt x="5862" y="1271"/>
                  </a:lnTo>
                  <a:lnTo>
                    <a:pt x="6204" y="1198"/>
                  </a:lnTo>
                  <a:lnTo>
                    <a:pt x="6546" y="1100"/>
                  </a:lnTo>
                  <a:lnTo>
                    <a:pt x="6888" y="1051"/>
                  </a:lnTo>
                  <a:lnTo>
                    <a:pt x="7230" y="1002"/>
                  </a:lnTo>
                  <a:lnTo>
                    <a:pt x="7572" y="978"/>
                  </a:lnTo>
                  <a:close/>
                  <a:moveTo>
                    <a:pt x="7523" y="1"/>
                  </a:moveTo>
                  <a:lnTo>
                    <a:pt x="7132" y="25"/>
                  </a:lnTo>
                  <a:lnTo>
                    <a:pt x="6741" y="74"/>
                  </a:lnTo>
                  <a:lnTo>
                    <a:pt x="6351" y="147"/>
                  </a:lnTo>
                  <a:lnTo>
                    <a:pt x="5960" y="245"/>
                  </a:lnTo>
                  <a:lnTo>
                    <a:pt x="5569" y="343"/>
                  </a:lnTo>
                  <a:lnTo>
                    <a:pt x="5203" y="465"/>
                  </a:lnTo>
                  <a:lnTo>
                    <a:pt x="4861" y="611"/>
                  </a:lnTo>
                  <a:lnTo>
                    <a:pt x="4494" y="782"/>
                  </a:lnTo>
                  <a:lnTo>
                    <a:pt x="4153" y="953"/>
                  </a:lnTo>
                  <a:lnTo>
                    <a:pt x="3835" y="1149"/>
                  </a:lnTo>
                  <a:lnTo>
                    <a:pt x="3493" y="1344"/>
                  </a:lnTo>
                  <a:lnTo>
                    <a:pt x="3200" y="1564"/>
                  </a:lnTo>
                  <a:lnTo>
                    <a:pt x="2883" y="1808"/>
                  </a:lnTo>
                  <a:lnTo>
                    <a:pt x="2614" y="2052"/>
                  </a:lnTo>
                  <a:lnTo>
                    <a:pt x="2321" y="2321"/>
                  </a:lnTo>
                  <a:lnTo>
                    <a:pt x="2077" y="2590"/>
                  </a:lnTo>
                  <a:lnTo>
                    <a:pt x="1808" y="2883"/>
                  </a:lnTo>
                  <a:lnTo>
                    <a:pt x="1588" y="3176"/>
                  </a:lnTo>
                  <a:lnTo>
                    <a:pt x="1368" y="3493"/>
                  </a:lnTo>
                  <a:lnTo>
                    <a:pt x="1149" y="3811"/>
                  </a:lnTo>
                  <a:lnTo>
                    <a:pt x="953" y="4153"/>
                  </a:lnTo>
                  <a:lnTo>
                    <a:pt x="782" y="4495"/>
                  </a:lnTo>
                  <a:lnTo>
                    <a:pt x="636" y="4837"/>
                  </a:lnTo>
                  <a:lnTo>
                    <a:pt x="489" y="5203"/>
                  </a:lnTo>
                  <a:lnTo>
                    <a:pt x="367" y="5569"/>
                  </a:lnTo>
                  <a:lnTo>
                    <a:pt x="245" y="5936"/>
                  </a:lnTo>
                  <a:lnTo>
                    <a:pt x="172" y="6326"/>
                  </a:lnTo>
                  <a:lnTo>
                    <a:pt x="98" y="6717"/>
                  </a:lnTo>
                  <a:lnTo>
                    <a:pt x="49" y="7108"/>
                  </a:lnTo>
                  <a:lnTo>
                    <a:pt x="25" y="7523"/>
                  </a:lnTo>
                  <a:lnTo>
                    <a:pt x="1" y="7938"/>
                  </a:lnTo>
                  <a:lnTo>
                    <a:pt x="25" y="8329"/>
                  </a:lnTo>
                  <a:lnTo>
                    <a:pt x="49" y="8744"/>
                  </a:lnTo>
                  <a:lnTo>
                    <a:pt x="98" y="9135"/>
                  </a:lnTo>
                  <a:lnTo>
                    <a:pt x="172" y="9526"/>
                  </a:lnTo>
                  <a:lnTo>
                    <a:pt x="245" y="9917"/>
                  </a:lnTo>
                  <a:lnTo>
                    <a:pt x="367" y="10283"/>
                  </a:lnTo>
                  <a:lnTo>
                    <a:pt x="489" y="10649"/>
                  </a:lnTo>
                  <a:lnTo>
                    <a:pt x="636" y="11016"/>
                  </a:lnTo>
                  <a:lnTo>
                    <a:pt x="782" y="11358"/>
                  </a:lnTo>
                  <a:lnTo>
                    <a:pt x="953" y="11700"/>
                  </a:lnTo>
                  <a:lnTo>
                    <a:pt x="1149" y="12041"/>
                  </a:lnTo>
                  <a:lnTo>
                    <a:pt x="1368" y="12359"/>
                  </a:lnTo>
                  <a:lnTo>
                    <a:pt x="1588" y="12676"/>
                  </a:lnTo>
                  <a:lnTo>
                    <a:pt x="1808" y="12970"/>
                  </a:lnTo>
                  <a:lnTo>
                    <a:pt x="2077" y="13263"/>
                  </a:lnTo>
                  <a:lnTo>
                    <a:pt x="2321" y="13531"/>
                  </a:lnTo>
                  <a:lnTo>
                    <a:pt x="2614" y="13800"/>
                  </a:lnTo>
                  <a:lnTo>
                    <a:pt x="2883" y="14044"/>
                  </a:lnTo>
                  <a:lnTo>
                    <a:pt x="3200" y="14288"/>
                  </a:lnTo>
                  <a:lnTo>
                    <a:pt x="3493" y="14508"/>
                  </a:lnTo>
                  <a:lnTo>
                    <a:pt x="3835" y="14704"/>
                  </a:lnTo>
                  <a:lnTo>
                    <a:pt x="4153" y="14899"/>
                  </a:lnTo>
                  <a:lnTo>
                    <a:pt x="4494" y="15070"/>
                  </a:lnTo>
                  <a:lnTo>
                    <a:pt x="4861" y="15241"/>
                  </a:lnTo>
                  <a:lnTo>
                    <a:pt x="5203" y="15387"/>
                  </a:lnTo>
                  <a:lnTo>
                    <a:pt x="5569" y="15510"/>
                  </a:lnTo>
                  <a:lnTo>
                    <a:pt x="5960" y="15607"/>
                  </a:lnTo>
                  <a:lnTo>
                    <a:pt x="6351" y="15705"/>
                  </a:lnTo>
                  <a:lnTo>
                    <a:pt x="6741" y="15778"/>
                  </a:lnTo>
                  <a:lnTo>
                    <a:pt x="7132" y="15827"/>
                  </a:lnTo>
                  <a:lnTo>
                    <a:pt x="7523" y="15851"/>
                  </a:lnTo>
                  <a:lnTo>
                    <a:pt x="8353" y="15851"/>
                  </a:lnTo>
                  <a:lnTo>
                    <a:pt x="8744" y="15827"/>
                  </a:lnTo>
                  <a:lnTo>
                    <a:pt x="9135" y="15778"/>
                  </a:lnTo>
                  <a:lnTo>
                    <a:pt x="9526" y="15705"/>
                  </a:lnTo>
                  <a:lnTo>
                    <a:pt x="9916" y="15607"/>
                  </a:lnTo>
                  <a:lnTo>
                    <a:pt x="10307" y="15510"/>
                  </a:lnTo>
                  <a:lnTo>
                    <a:pt x="10673" y="15387"/>
                  </a:lnTo>
                  <a:lnTo>
                    <a:pt x="11015" y="15241"/>
                  </a:lnTo>
                  <a:lnTo>
                    <a:pt x="11382" y="15070"/>
                  </a:lnTo>
                  <a:lnTo>
                    <a:pt x="11724" y="14899"/>
                  </a:lnTo>
                  <a:lnTo>
                    <a:pt x="12041" y="14704"/>
                  </a:lnTo>
                  <a:lnTo>
                    <a:pt x="12383" y="14508"/>
                  </a:lnTo>
                  <a:lnTo>
                    <a:pt x="12676" y="14288"/>
                  </a:lnTo>
                  <a:lnTo>
                    <a:pt x="12994" y="14044"/>
                  </a:lnTo>
                  <a:lnTo>
                    <a:pt x="13262" y="13800"/>
                  </a:lnTo>
                  <a:lnTo>
                    <a:pt x="13555" y="13531"/>
                  </a:lnTo>
                  <a:lnTo>
                    <a:pt x="13800" y="13263"/>
                  </a:lnTo>
                  <a:lnTo>
                    <a:pt x="14068" y="12970"/>
                  </a:lnTo>
                  <a:lnTo>
                    <a:pt x="14288" y="12676"/>
                  </a:lnTo>
                  <a:lnTo>
                    <a:pt x="14508" y="12359"/>
                  </a:lnTo>
                  <a:lnTo>
                    <a:pt x="14728" y="12041"/>
                  </a:lnTo>
                  <a:lnTo>
                    <a:pt x="14923" y="11700"/>
                  </a:lnTo>
                  <a:lnTo>
                    <a:pt x="15094" y="11358"/>
                  </a:lnTo>
                  <a:lnTo>
                    <a:pt x="15241" y="11016"/>
                  </a:lnTo>
                  <a:lnTo>
                    <a:pt x="15387" y="10649"/>
                  </a:lnTo>
                  <a:lnTo>
                    <a:pt x="15509" y="10283"/>
                  </a:lnTo>
                  <a:lnTo>
                    <a:pt x="15631" y="9917"/>
                  </a:lnTo>
                  <a:lnTo>
                    <a:pt x="15705" y="9526"/>
                  </a:lnTo>
                  <a:lnTo>
                    <a:pt x="15778" y="9135"/>
                  </a:lnTo>
                  <a:lnTo>
                    <a:pt x="15827" y="8744"/>
                  </a:lnTo>
                  <a:lnTo>
                    <a:pt x="15851" y="8329"/>
                  </a:lnTo>
                  <a:lnTo>
                    <a:pt x="15876" y="7938"/>
                  </a:lnTo>
                  <a:lnTo>
                    <a:pt x="15851" y="7523"/>
                  </a:lnTo>
                  <a:lnTo>
                    <a:pt x="15827" y="7108"/>
                  </a:lnTo>
                  <a:lnTo>
                    <a:pt x="15778" y="6717"/>
                  </a:lnTo>
                  <a:lnTo>
                    <a:pt x="15705" y="6326"/>
                  </a:lnTo>
                  <a:lnTo>
                    <a:pt x="15631" y="5936"/>
                  </a:lnTo>
                  <a:lnTo>
                    <a:pt x="15509" y="5569"/>
                  </a:lnTo>
                  <a:lnTo>
                    <a:pt x="15387" y="5203"/>
                  </a:lnTo>
                  <a:lnTo>
                    <a:pt x="15241" y="4837"/>
                  </a:lnTo>
                  <a:lnTo>
                    <a:pt x="15094" y="4495"/>
                  </a:lnTo>
                  <a:lnTo>
                    <a:pt x="14923" y="4153"/>
                  </a:lnTo>
                  <a:lnTo>
                    <a:pt x="14728" y="3811"/>
                  </a:lnTo>
                  <a:lnTo>
                    <a:pt x="14508" y="3493"/>
                  </a:lnTo>
                  <a:lnTo>
                    <a:pt x="14288" y="3176"/>
                  </a:lnTo>
                  <a:lnTo>
                    <a:pt x="14068" y="2883"/>
                  </a:lnTo>
                  <a:lnTo>
                    <a:pt x="13800" y="2590"/>
                  </a:lnTo>
                  <a:lnTo>
                    <a:pt x="13555" y="2321"/>
                  </a:lnTo>
                  <a:lnTo>
                    <a:pt x="13262" y="2052"/>
                  </a:lnTo>
                  <a:lnTo>
                    <a:pt x="12994" y="1808"/>
                  </a:lnTo>
                  <a:lnTo>
                    <a:pt x="12676" y="1564"/>
                  </a:lnTo>
                  <a:lnTo>
                    <a:pt x="12383" y="1344"/>
                  </a:lnTo>
                  <a:lnTo>
                    <a:pt x="12041" y="1149"/>
                  </a:lnTo>
                  <a:lnTo>
                    <a:pt x="11724" y="953"/>
                  </a:lnTo>
                  <a:lnTo>
                    <a:pt x="11382" y="782"/>
                  </a:lnTo>
                  <a:lnTo>
                    <a:pt x="11015" y="611"/>
                  </a:lnTo>
                  <a:lnTo>
                    <a:pt x="10673" y="465"/>
                  </a:lnTo>
                  <a:lnTo>
                    <a:pt x="10307" y="343"/>
                  </a:lnTo>
                  <a:lnTo>
                    <a:pt x="9916" y="245"/>
                  </a:lnTo>
                  <a:lnTo>
                    <a:pt x="9526" y="147"/>
                  </a:lnTo>
                  <a:lnTo>
                    <a:pt x="9135" y="74"/>
                  </a:lnTo>
                  <a:lnTo>
                    <a:pt x="8744" y="25"/>
                  </a:lnTo>
                  <a:lnTo>
                    <a:pt x="835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9" name="Google Shape;369;p39"/>
            <p:cNvSpPr/>
            <p:nvPr/>
          </p:nvSpPr>
          <p:spPr>
            <a:xfrm>
              <a:off x="6697400" y="335200"/>
              <a:ext cx="323625" cy="323025"/>
            </a:xfrm>
            <a:custGeom>
              <a:avLst/>
              <a:gdLst/>
              <a:ahLst/>
              <a:cxnLst/>
              <a:rect l="l" t="t" r="r" b="b"/>
              <a:pathLst>
                <a:path w="12945" h="12921" extrusionOk="0">
                  <a:moveTo>
                    <a:pt x="6472" y="1319"/>
                  </a:moveTo>
                  <a:lnTo>
                    <a:pt x="6545" y="1344"/>
                  </a:lnTo>
                  <a:lnTo>
                    <a:pt x="6619" y="1368"/>
                  </a:lnTo>
                  <a:lnTo>
                    <a:pt x="6741" y="1441"/>
                  </a:lnTo>
                  <a:lnTo>
                    <a:pt x="6838" y="1563"/>
                  </a:lnTo>
                  <a:lnTo>
                    <a:pt x="6863" y="1637"/>
                  </a:lnTo>
                  <a:lnTo>
                    <a:pt x="6863" y="1710"/>
                  </a:lnTo>
                  <a:lnTo>
                    <a:pt x="6863" y="6301"/>
                  </a:lnTo>
                  <a:lnTo>
                    <a:pt x="9061" y="8475"/>
                  </a:lnTo>
                  <a:lnTo>
                    <a:pt x="9110" y="8548"/>
                  </a:lnTo>
                  <a:lnTo>
                    <a:pt x="9134" y="8622"/>
                  </a:lnTo>
                  <a:lnTo>
                    <a:pt x="9159" y="8768"/>
                  </a:lnTo>
                  <a:lnTo>
                    <a:pt x="9134" y="8915"/>
                  </a:lnTo>
                  <a:lnTo>
                    <a:pt x="9110" y="8988"/>
                  </a:lnTo>
                  <a:lnTo>
                    <a:pt x="9061" y="9037"/>
                  </a:lnTo>
                  <a:lnTo>
                    <a:pt x="8988" y="9086"/>
                  </a:lnTo>
                  <a:lnTo>
                    <a:pt x="8914" y="9135"/>
                  </a:lnTo>
                  <a:lnTo>
                    <a:pt x="8768" y="9159"/>
                  </a:lnTo>
                  <a:lnTo>
                    <a:pt x="8621" y="9135"/>
                  </a:lnTo>
                  <a:lnTo>
                    <a:pt x="8548" y="9086"/>
                  </a:lnTo>
                  <a:lnTo>
                    <a:pt x="8499" y="9037"/>
                  </a:lnTo>
                  <a:lnTo>
                    <a:pt x="6203" y="6741"/>
                  </a:lnTo>
                  <a:lnTo>
                    <a:pt x="6130" y="6595"/>
                  </a:lnTo>
                  <a:lnTo>
                    <a:pt x="6081" y="6472"/>
                  </a:lnTo>
                  <a:lnTo>
                    <a:pt x="6081" y="1710"/>
                  </a:lnTo>
                  <a:lnTo>
                    <a:pt x="6081" y="1637"/>
                  </a:lnTo>
                  <a:lnTo>
                    <a:pt x="6106" y="1563"/>
                  </a:lnTo>
                  <a:lnTo>
                    <a:pt x="6203" y="1441"/>
                  </a:lnTo>
                  <a:lnTo>
                    <a:pt x="6326" y="1368"/>
                  </a:lnTo>
                  <a:lnTo>
                    <a:pt x="6399" y="1344"/>
                  </a:lnTo>
                  <a:lnTo>
                    <a:pt x="6472" y="1319"/>
                  </a:lnTo>
                  <a:close/>
                  <a:moveTo>
                    <a:pt x="6228" y="0"/>
                  </a:moveTo>
                  <a:lnTo>
                    <a:pt x="5862" y="25"/>
                  </a:lnTo>
                  <a:lnTo>
                    <a:pt x="5495" y="74"/>
                  </a:lnTo>
                  <a:lnTo>
                    <a:pt x="5129" y="122"/>
                  </a:lnTo>
                  <a:lnTo>
                    <a:pt x="4787" y="220"/>
                  </a:lnTo>
                  <a:lnTo>
                    <a:pt x="4445" y="318"/>
                  </a:lnTo>
                  <a:lnTo>
                    <a:pt x="4103" y="440"/>
                  </a:lnTo>
                  <a:lnTo>
                    <a:pt x="3761" y="586"/>
                  </a:lnTo>
                  <a:lnTo>
                    <a:pt x="3444" y="733"/>
                  </a:lnTo>
                  <a:lnTo>
                    <a:pt x="3639" y="1050"/>
                  </a:lnTo>
                  <a:lnTo>
                    <a:pt x="3663" y="1148"/>
                  </a:lnTo>
                  <a:lnTo>
                    <a:pt x="3663" y="1246"/>
                  </a:lnTo>
                  <a:lnTo>
                    <a:pt x="3615" y="1344"/>
                  </a:lnTo>
                  <a:lnTo>
                    <a:pt x="3541" y="1392"/>
                  </a:lnTo>
                  <a:lnTo>
                    <a:pt x="3493" y="1417"/>
                  </a:lnTo>
                  <a:lnTo>
                    <a:pt x="3370" y="1417"/>
                  </a:lnTo>
                  <a:lnTo>
                    <a:pt x="3297" y="1392"/>
                  </a:lnTo>
                  <a:lnTo>
                    <a:pt x="3248" y="1368"/>
                  </a:lnTo>
                  <a:lnTo>
                    <a:pt x="3224" y="1295"/>
                  </a:lnTo>
                  <a:lnTo>
                    <a:pt x="3028" y="977"/>
                  </a:lnTo>
                  <a:lnTo>
                    <a:pt x="2735" y="1197"/>
                  </a:lnTo>
                  <a:lnTo>
                    <a:pt x="2442" y="1417"/>
                  </a:lnTo>
                  <a:lnTo>
                    <a:pt x="2174" y="1637"/>
                  </a:lnTo>
                  <a:lnTo>
                    <a:pt x="1905" y="1881"/>
                  </a:lnTo>
                  <a:lnTo>
                    <a:pt x="1661" y="2150"/>
                  </a:lnTo>
                  <a:lnTo>
                    <a:pt x="1417" y="2418"/>
                  </a:lnTo>
                  <a:lnTo>
                    <a:pt x="1197" y="2711"/>
                  </a:lnTo>
                  <a:lnTo>
                    <a:pt x="1001" y="3029"/>
                  </a:lnTo>
                  <a:lnTo>
                    <a:pt x="1319" y="3200"/>
                  </a:lnTo>
                  <a:lnTo>
                    <a:pt x="1392" y="3273"/>
                  </a:lnTo>
                  <a:lnTo>
                    <a:pt x="1441" y="3346"/>
                  </a:lnTo>
                  <a:lnTo>
                    <a:pt x="1441" y="3444"/>
                  </a:lnTo>
                  <a:lnTo>
                    <a:pt x="1417" y="3542"/>
                  </a:lnTo>
                  <a:lnTo>
                    <a:pt x="1368" y="3590"/>
                  </a:lnTo>
                  <a:lnTo>
                    <a:pt x="1319" y="3639"/>
                  </a:lnTo>
                  <a:lnTo>
                    <a:pt x="1246" y="3664"/>
                  </a:lnTo>
                  <a:lnTo>
                    <a:pt x="1123" y="3664"/>
                  </a:lnTo>
                  <a:lnTo>
                    <a:pt x="1075" y="3639"/>
                  </a:lnTo>
                  <a:lnTo>
                    <a:pt x="757" y="3444"/>
                  </a:lnTo>
                  <a:lnTo>
                    <a:pt x="586" y="3761"/>
                  </a:lnTo>
                  <a:lnTo>
                    <a:pt x="464" y="4079"/>
                  </a:lnTo>
                  <a:lnTo>
                    <a:pt x="342" y="4421"/>
                  </a:lnTo>
                  <a:lnTo>
                    <a:pt x="220" y="4763"/>
                  </a:lnTo>
                  <a:lnTo>
                    <a:pt x="147" y="5129"/>
                  </a:lnTo>
                  <a:lnTo>
                    <a:pt x="73" y="5471"/>
                  </a:lnTo>
                  <a:lnTo>
                    <a:pt x="24" y="5837"/>
                  </a:lnTo>
                  <a:lnTo>
                    <a:pt x="0" y="6228"/>
                  </a:lnTo>
                  <a:lnTo>
                    <a:pt x="659" y="6228"/>
                  </a:lnTo>
                  <a:lnTo>
                    <a:pt x="757" y="6277"/>
                  </a:lnTo>
                  <a:lnTo>
                    <a:pt x="806" y="6375"/>
                  </a:lnTo>
                  <a:lnTo>
                    <a:pt x="806" y="6472"/>
                  </a:lnTo>
                  <a:lnTo>
                    <a:pt x="806" y="6546"/>
                  </a:lnTo>
                  <a:lnTo>
                    <a:pt x="757" y="6643"/>
                  </a:lnTo>
                  <a:lnTo>
                    <a:pt x="659" y="6692"/>
                  </a:lnTo>
                  <a:lnTo>
                    <a:pt x="562" y="6717"/>
                  </a:lnTo>
                  <a:lnTo>
                    <a:pt x="0" y="6717"/>
                  </a:lnTo>
                  <a:lnTo>
                    <a:pt x="24" y="7083"/>
                  </a:lnTo>
                  <a:lnTo>
                    <a:pt x="73" y="7449"/>
                  </a:lnTo>
                  <a:lnTo>
                    <a:pt x="147" y="7791"/>
                  </a:lnTo>
                  <a:lnTo>
                    <a:pt x="220" y="8158"/>
                  </a:lnTo>
                  <a:lnTo>
                    <a:pt x="342" y="8500"/>
                  </a:lnTo>
                  <a:lnTo>
                    <a:pt x="464" y="8841"/>
                  </a:lnTo>
                  <a:lnTo>
                    <a:pt x="586" y="9159"/>
                  </a:lnTo>
                  <a:lnTo>
                    <a:pt x="757" y="9476"/>
                  </a:lnTo>
                  <a:lnTo>
                    <a:pt x="1075" y="9305"/>
                  </a:lnTo>
                  <a:lnTo>
                    <a:pt x="1172" y="9257"/>
                  </a:lnTo>
                  <a:lnTo>
                    <a:pt x="1270" y="9281"/>
                  </a:lnTo>
                  <a:lnTo>
                    <a:pt x="1343" y="9305"/>
                  </a:lnTo>
                  <a:lnTo>
                    <a:pt x="1417" y="9379"/>
                  </a:lnTo>
                  <a:lnTo>
                    <a:pt x="1441" y="9476"/>
                  </a:lnTo>
                  <a:lnTo>
                    <a:pt x="1441" y="9574"/>
                  </a:lnTo>
                  <a:lnTo>
                    <a:pt x="1392" y="9647"/>
                  </a:lnTo>
                  <a:lnTo>
                    <a:pt x="1319" y="9721"/>
                  </a:lnTo>
                  <a:lnTo>
                    <a:pt x="1001" y="9892"/>
                  </a:lnTo>
                  <a:lnTo>
                    <a:pt x="1197" y="10209"/>
                  </a:lnTo>
                  <a:lnTo>
                    <a:pt x="1417" y="10502"/>
                  </a:lnTo>
                  <a:lnTo>
                    <a:pt x="1661" y="10771"/>
                  </a:lnTo>
                  <a:lnTo>
                    <a:pt x="1905" y="11040"/>
                  </a:lnTo>
                  <a:lnTo>
                    <a:pt x="2174" y="11284"/>
                  </a:lnTo>
                  <a:lnTo>
                    <a:pt x="2442" y="11504"/>
                  </a:lnTo>
                  <a:lnTo>
                    <a:pt x="2735" y="11723"/>
                  </a:lnTo>
                  <a:lnTo>
                    <a:pt x="3028" y="11943"/>
                  </a:lnTo>
                  <a:lnTo>
                    <a:pt x="3224" y="11626"/>
                  </a:lnTo>
                  <a:lnTo>
                    <a:pt x="3273" y="11552"/>
                  </a:lnTo>
                  <a:lnTo>
                    <a:pt x="3370" y="11504"/>
                  </a:lnTo>
                  <a:lnTo>
                    <a:pt x="3468" y="11504"/>
                  </a:lnTo>
                  <a:lnTo>
                    <a:pt x="3541" y="11528"/>
                  </a:lnTo>
                  <a:lnTo>
                    <a:pt x="3615" y="11601"/>
                  </a:lnTo>
                  <a:lnTo>
                    <a:pt x="3663" y="11675"/>
                  </a:lnTo>
                  <a:lnTo>
                    <a:pt x="3663" y="11772"/>
                  </a:lnTo>
                  <a:lnTo>
                    <a:pt x="3639" y="11870"/>
                  </a:lnTo>
                  <a:lnTo>
                    <a:pt x="3444" y="12187"/>
                  </a:lnTo>
                  <a:lnTo>
                    <a:pt x="3761" y="12334"/>
                  </a:lnTo>
                  <a:lnTo>
                    <a:pt x="4103" y="12480"/>
                  </a:lnTo>
                  <a:lnTo>
                    <a:pt x="4445" y="12603"/>
                  </a:lnTo>
                  <a:lnTo>
                    <a:pt x="4787" y="12700"/>
                  </a:lnTo>
                  <a:lnTo>
                    <a:pt x="5129" y="12798"/>
                  </a:lnTo>
                  <a:lnTo>
                    <a:pt x="5495" y="12847"/>
                  </a:lnTo>
                  <a:lnTo>
                    <a:pt x="5862" y="12896"/>
                  </a:lnTo>
                  <a:lnTo>
                    <a:pt x="6228" y="12920"/>
                  </a:lnTo>
                  <a:lnTo>
                    <a:pt x="6228" y="12358"/>
                  </a:lnTo>
                  <a:lnTo>
                    <a:pt x="6252" y="12261"/>
                  </a:lnTo>
                  <a:lnTo>
                    <a:pt x="6301" y="12187"/>
                  </a:lnTo>
                  <a:lnTo>
                    <a:pt x="6374" y="12139"/>
                  </a:lnTo>
                  <a:lnTo>
                    <a:pt x="6472" y="12114"/>
                  </a:lnTo>
                  <a:lnTo>
                    <a:pt x="6570" y="12139"/>
                  </a:lnTo>
                  <a:lnTo>
                    <a:pt x="6643" y="12187"/>
                  </a:lnTo>
                  <a:lnTo>
                    <a:pt x="6692" y="12261"/>
                  </a:lnTo>
                  <a:lnTo>
                    <a:pt x="6716" y="12358"/>
                  </a:lnTo>
                  <a:lnTo>
                    <a:pt x="6716" y="12920"/>
                  </a:lnTo>
                  <a:lnTo>
                    <a:pt x="7083" y="12896"/>
                  </a:lnTo>
                  <a:lnTo>
                    <a:pt x="7449" y="12847"/>
                  </a:lnTo>
                  <a:lnTo>
                    <a:pt x="7815" y="12798"/>
                  </a:lnTo>
                  <a:lnTo>
                    <a:pt x="8157" y="12700"/>
                  </a:lnTo>
                  <a:lnTo>
                    <a:pt x="8499" y="12603"/>
                  </a:lnTo>
                  <a:lnTo>
                    <a:pt x="8841" y="12480"/>
                  </a:lnTo>
                  <a:lnTo>
                    <a:pt x="9183" y="12334"/>
                  </a:lnTo>
                  <a:lnTo>
                    <a:pt x="9501" y="12187"/>
                  </a:lnTo>
                  <a:lnTo>
                    <a:pt x="9305" y="11870"/>
                  </a:lnTo>
                  <a:lnTo>
                    <a:pt x="9281" y="11772"/>
                  </a:lnTo>
                  <a:lnTo>
                    <a:pt x="9281" y="11675"/>
                  </a:lnTo>
                  <a:lnTo>
                    <a:pt x="9330" y="11601"/>
                  </a:lnTo>
                  <a:lnTo>
                    <a:pt x="9403" y="11528"/>
                  </a:lnTo>
                  <a:lnTo>
                    <a:pt x="9476" y="11504"/>
                  </a:lnTo>
                  <a:lnTo>
                    <a:pt x="9574" y="11504"/>
                  </a:lnTo>
                  <a:lnTo>
                    <a:pt x="9672" y="11552"/>
                  </a:lnTo>
                  <a:lnTo>
                    <a:pt x="9720" y="11626"/>
                  </a:lnTo>
                  <a:lnTo>
                    <a:pt x="9916" y="11943"/>
                  </a:lnTo>
                  <a:lnTo>
                    <a:pt x="10209" y="11723"/>
                  </a:lnTo>
                  <a:lnTo>
                    <a:pt x="10502" y="11504"/>
                  </a:lnTo>
                  <a:lnTo>
                    <a:pt x="10771" y="11284"/>
                  </a:lnTo>
                  <a:lnTo>
                    <a:pt x="11039" y="11040"/>
                  </a:lnTo>
                  <a:lnTo>
                    <a:pt x="11283" y="10771"/>
                  </a:lnTo>
                  <a:lnTo>
                    <a:pt x="11528" y="10502"/>
                  </a:lnTo>
                  <a:lnTo>
                    <a:pt x="11747" y="10209"/>
                  </a:lnTo>
                  <a:lnTo>
                    <a:pt x="11943" y="9892"/>
                  </a:lnTo>
                  <a:lnTo>
                    <a:pt x="11625" y="9721"/>
                  </a:lnTo>
                  <a:lnTo>
                    <a:pt x="11552" y="9647"/>
                  </a:lnTo>
                  <a:lnTo>
                    <a:pt x="11503" y="9574"/>
                  </a:lnTo>
                  <a:lnTo>
                    <a:pt x="11503" y="9476"/>
                  </a:lnTo>
                  <a:lnTo>
                    <a:pt x="11528" y="9379"/>
                  </a:lnTo>
                  <a:lnTo>
                    <a:pt x="11601" y="9305"/>
                  </a:lnTo>
                  <a:lnTo>
                    <a:pt x="11674" y="9281"/>
                  </a:lnTo>
                  <a:lnTo>
                    <a:pt x="11772" y="9257"/>
                  </a:lnTo>
                  <a:lnTo>
                    <a:pt x="11870" y="9305"/>
                  </a:lnTo>
                  <a:lnTo>
                    <a:pt x="12187" y="9476"/>
                  </a:lnTo>
                  <a:lnTo>
                    <a:pt x="12358" y="9159"/>
                  </a:lnTo>
                  <a:lnTo>
                    <a:pt x="12480" y="8841"/>
                  </a:lnTo>
                  <a:lnTo>
                    <a:pt x="12602" y="8500"/>
                  </a:lnTo>
                  <a:lnTo>
                    <a:pt x="12724" y="8158"/>
                  </a:lnTo>
                  <a:lnTo>
                    <a:pt x="12798" y="7791"/>
                  </a:lnTo>
                  <a:lnTo>
                    <a:pt x="12871" y="7449"/>
                  </a:lnTo>
                  <a:lnTo>
                    <a:pt x="12920" y="7083"/>
                  </a:lnTo>
                  <a:lnTo>
                    <a:pt x="12944" y="6717"/>
                  </a:lnTo>
                  <a:lnTo>
                    <a:pt x="12382" y="6717"/>
                  </a:lnTo>
                  <a:lnTo>
                    <a:pt x="12285" y="6692"/>
                  </a:lnTo>
                  <a:lnTo>
                    <a:pt x="12187" y="6643"/>
                  </a:lnTo>
                  <a:lnTo>
                    <a:pt x="12138" y="6546"/>
                  </a:lnTo>
                  <a:lnTo>
                    <a:pt x="12138" y="6472"/>
                  </a:lnTo>
                  <a:lnTo>
                    <a:pt x="12138" y="6375"/>
                  </a:lnTo>
                  <a:lnTo>
                    <a:pt x="12187" y="6277"/>
                  </a:lnTo>
                  <a:lnTo>
                    <a:pt x="12285" y="6228"/>
                  </a:lnTo>
                  <a:lnTo>
                    <a:pt x="12944" y="6228"/>
                  </a:lnTo>
                  <a:lnTo>
                    <a:pt x="12920" y="5837"/>
                  </a:lnTo>
                  <a:lnTo>
                    <a:pt x="12871" y="5471"/>
                  </a:lnTo>
                  <a:lnTo>
                    <a:pt x="12798" y="5129"/>
                  </a:lnTo>
                  <a:lnTo>
                    <a:pt x="12724" y="4763"/>
                  </a:lnTo>
                  <a:lnTo>
                    <a:pt x="12602" y="4421"/>
                  </a:lnTo>
                  <a:lnTo>
                    <a:pt x="12480" y="4079"/>
                  </a:lnTo>
                  <a:lnTo>
                    <a:pt x="12358" y="3761"/>
                  </a:lnTo>
                  <a:lnTo>
                    <a:pt x="12187" y="3444"/>
                  </a:lnTo>
                  <a:lnTo>
                    <a:pt x="11870" y="3639"/>
                  </a:lnTo>
                  <a:lnTo>
                    <a:pt x="11821" y="3664"/>
                  </a:lnTo>
                  <a:lnTo>
                    <a:pt x="11699" y="3664"/>
                  </a:lnTo>
                  <a:lnTo>
                    <a:pt x="11625" y="3639"/>
                  </a:lnTo>
                  <a:lnTo>
                    <a:pt x="11577" y="3590"/>
                  </a:lnTo>
                  <a:lnTo>
                    <a:pt x="11528" y="3542"/>
                  </a:lnTo>
                  <a:lnTo>
                    <a:pt x="11503" y="3444"/>
                  </a:lnTo>
                  <a:lnTo>
                    <a:pt x="11503" y="3346"/>
                  </a:lnTo>
                  <a:lnTo>
                    <a:pt x="11552" y="3273"/>
                  </a:lnTo>
                  <a:lnTo>
                    <a:pt x="11625" y="3200"/>
                  </a:lnTo>
                  <a:lnTo>
                    <a:pt x="11943" y="3029"/>
                  </a:lnTo>
                  <a:lnTo>
                    <a:pt x="11747" y="2711"/>
                  </a:lnTo>
                  <a:lnTo>
                    <a:pt x="11528" y="2418"/>
                  </a:lnTo>
                  <a:lnTo>
                    <a:pt x="11283" y="2150"/>
                  </a:lnTo>
                  <a:lnTo>
                    <a:pt x="11039" y="1881"/>
                  </a:lnTo>
                  <a:lnTo>
                    <a:pt x="10771" y="1637"/>
                  </a:lnTo>
                  <a:lnTo>
                    <a:pt x="10502" y="1417"/>
                  </a:lnTo>
                  <a:lnTo>
                    <a:pt x="10209" y="1197"/>
                  </a:lnTo>
                  <a:lnTo>
                    <a:pt x="9916" y="977"/>
                  </a:lnTo>
                  <a:lnTo>
                    <a:pt x="9720" y="1295"/>
                  </a:lnTo>
                  <a:lnTo>
                    <a:pt x="9696" y="1368"/>
                  </a:lnTo>
                  <a:lnTo>
                    <a:pt x="9647" y="1392"/>
                  </a:lnTo>
                  <a:lnTo>
                    <a:pt x="9574" y="1417"/>
                  </a:lnTo>
                  <a:lnTo>
                    <a:pt x="9452" y="1417"/>
                  </a:lnTo>
                  <a:lnTo>
                    <a:pt x="9403" y="1392"/>
                  </a:lnTo>
                  <a:lnTo>
                    <a:pt x="9330" y="1344"/>
                  </a:lnTo>
                  <a:lnTo>
                    <a:pt x="9281" y="1246"/>
                  </a:lnTo>
                  <a:lnTo>
                    <a:pt x="9281" y="1148"/>
                  </a:lnTo>
                  <a:lnTo>
                    <a:pt x="9305" y="1050"/>
                  </a:lnTo>
                  <a:lnTo>
                    <a:pt x="9501" y="733"/>
                  </a:lnTo>
                  <a:lnTo>
                    <a:pt x="9183" y="586"/>
                  </a:lnTo>
                  <a:lnTo>
                    <a:pt x="8841" y="440"/>
                  </a:lnTo>
                  <a:lnTo>
                    <a:pt x="8499" y="318"/>
                  </a:lnTo>
                  <a:lnTo>
                    <a:pt x="8157" y="220"/>
                  </a:lnTo>
                  <a:lnTo>
                    <a:pt x="7815" y="122"/>
                  </a:lnTo>
                  <a:lnTo>
                    <a:pt x="7449" y="74"/>
                  </a:lnTo>
                  <a:lnTo>
                    <a:pt x="7083" y="25"/>
                  </a:lnTo>
                  <a:lnTo>
                    <a:pt x="6716" y="0"/>
                  </a:lnTo>
                  <a:lnTo>
                    <a:pt x="6716" y="562"/>
                  </a:lnTo>
                  <a:lnTo>
                    <a:pt x="6692" y="660"/>
                  </a:lnTo>
                  <a:lnTo>
                    <a:pt x="6643" y="733"/>
                  </a:lnTo>
                  <a:lnTo>
                    <a:pt x="6570" y="782"/>
                  </a:lnTo>
                  <a:lnTo>
                    <a:pt x="6472" y="806"/>
                  </a:lnTo>
                  <a:lnTo>
                    <a:pt x="6374" y="782"/>
                  </a:lnTo>
                  <a:lnTo>
                    <a:pt x="6301" y="733"/>
                  </a:lnTo>
                  <a:lnTo>
                    <a:pt x="6252" y="660"/>
                  </a:lnTo>
                  <a:lnTo>
                    <a:pt x="6228" y="562"/>
                  </a:lnTo>
                  <a:lnTo>
                    <a:pt x="622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370" name="Google Shape;370;p39"/>
          <p:cNvGrpSpPr/>
          <p:nvPr/>
        </p:nvGrpSpPr>
        <p:grpSpPr>
          <a:xfrm>
            <a:off x="1272395" y="1849440"/>
            <a:ext cx="360615" cy="422925"/>
            <a:chOff x="584925" y="922575"/>
            <a:chExt cx="415200" cy="502525"/>
          </a:xfrm>
          <a:solidFill>
            <a:srgbClr val="00B0F0"/>
          </a:solidFill>
        </p:grpSpPr>
        <p:sp>
          <p:nvSpPr>
            <p:cNvPr id="371" name="Google Shape;371;p39"/>
            <p:cNvSpPr/>
            <p:nvPr/>
          </p:nvSpPr>
          <p:spPr>
            <a:xfrm>
              <a:off x="584925" y="961025"/>
              <a:ext cx="378575" cy="464075"/>
            </a:xfrm>
            <a:custGeom>
              <a:avLst/>
              <a:gdLst/>
              <a:ahLst/>
              <a:cxnLst/>
              <a:rect l="l" t="t" r="r" b="b"/>
              <a:pathLst>
                <a:path w="15143" h="18563" extrusionOk="0">
                  <a:moveTo>
                    <a:pt x="782" y="1"/>
                  </a:moveTo>
                  <a:lnTo>
                    <a:pt x="635" y="25"/>
                  </a:lnTo>
                  <a:lnTo>
                    <a:pt x="489" y="50"/>
                  </a:lnTo>
                  <a:lnTo>
                    <a:pt x="342" y="123"/>
                  </a:lnTo>
                  <a:lnTo>
                    <a:pt x="220" y="196"/>
                  </a:lnTo>
                  <a:lnTo>
                    <a:pt x="122" y="294"/>
                  </a:lnTo>
                  <a:lnTo>
                    <a:pt x="73" y="416"/>
                  </a:lnTo>
                  <a:lnTo>
                    <a:pt x="24" y="563"/>
                  </a:lnTo>
                  <a:lnTo>
                    <a:pt x="0" y="709"/>
                  </a:lnTo>
                  <a:lnTo>
                    <a:pt x="0" y="17708"/>
                  </a:lnTo>
                  <a:lnTo>
                    <a:pt x="24" y="17879"/>
                  </a:lnTo>
                  <a:lnTo>
                    <a:pt x="73" y="18025"/>
                  </a:lnTo>
                  <a:lnTo>
                    <a:pt x="122" y="18172"/>
                  </a:lnTo>
                  <a:lnTo>
                    <a:pt x="220" y="18294"/>
                  </a:lnTo>
                  <a:lnTo>
                    <a:pt x="342" y="18416"/>
                  </a:lnTo>
                  <a:lnTo>
                    <a:pt x="489" y="18489"/>
                  </a:lnTo>
                  <a:lnTo>
                    <a:pt x="635" y="18538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7" y="18538"/>
                  </a:lnTo>
                  <a:lnTo>
                    <a:pt x="14654" y="18489"/>
                  </a:lnTo>
                  <a:lnTo>
                    <a:pt x="14800" y="18416"/>
                  </a:lnTo>
                  <a:lnTo>
                    <a:pt x="14923" y="18294"/>
                  </a:lnTo>
                  <a:lnTo>
                    <a:pt x="15020" y="18172"/>
                  </a:lnTo>
                  <a:lnTo>
                    <a:pt x="15069" y="18025"/>
                  </a:lnTo>
                  <a:lnTo>
                    <a:pt x="15118" y="17879"/>
                  </a:lnTo>
                  <a:lnTo>
                    <a:pt x="15142" y="17708"/>
                  </a:lnTo>
                  <a:lnTo>
                    <a:pt x="15142" y="17586"/>
                  </a:lnTo>
                  <a:lnTo>
                    <a:pt x="1759" y="17586"/>
                  </a:lnTo>
                  <a:lnTo>
                    <a:pt x="1612" y="17561"/>
                  </a:lnTo>
                  <a:lnTo>
                    <a:pt x="1465" y="17512"/>
                  </a:lnTo>
                  <a:lnTo>
                    <a:pt x="1319" y="17439"/>
                  </a:lnTo>
                  <a:lnTo>
                    <a:pt x="1197" y="17317"/>
                  </a:lnTo>
                  <a:lnTo>
                    <a:pt x="1099" y="17195"/>
                  </a:lnTo>
                  <a:lnTo>
                    <a:pt x="1050" y="17048"/>
                  </a:lnTo>
                  <a:lnTo>
                    <a:pt x="1001" y="16902"/>
                  </a:lnTo>
                  <a:lnTo>
                    <a:pt x="977" y="16731"/>
                  </a:lnTo>
                  <a:lnTo>
                    <a:pt x="97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2" name="Google Shape;372;p39"/>
            <p:cNvSpPr/>
            <p:nvPr/>
          </p:nvSpPr>
          <p:spPr>
            <a:xfrm>
              <a:off x="621550" y="922575"/>
              <a:ext cx="378575" cy="464050"/>
            </a:xfrm>
            <a:custGeom>
              <a:avLst/>
              <a:gdLst/>
              <a:ahLst/>
              <a:cxnLst/>
              <a:rect l="l" t="t" r="r" b="b"/>
              <a:pathLst>
                <a:path w="15143" h="18562" extrusionOk="0">
                  <a:moveTo>
                    <a:pt x="13140" y="6472"/>
                  </a:moveTo>
                  <a:lnTo>
                    <a:pt x="13238" y="6497"/>
                  </a:lnTo>
                  <a:lnTo>
                    <a:pt x="13311" y="6546"/>
                  </a:lnTo>
                  <a:lnTo>
                    <a:pt x="13360" y="6619"/>
                  </a:lnTo>
                  <a:lnTo>
                    <a:pt x="13384" y="6717"/>
                  </a:lnTo>
                  <a:lnTo>
                    <a:pt x="13360" y="6814"/>
                  </a:lnTo>
                  <a:lnTo>
                    <a:pt x="13311" y="6888"/>
                  </a:lnTo>
                  <a:lnTo>
                    <a:pt x="13238" y="6936"/>
                  </a:lnTo>
                  <a:lnTo>
                    <a:pt x="13140" y="6961"/>
                  </a:lnTo>
                  <a:lnTo>
                    <a:pt x="2003" y="6961"/>
                  </a:lnTo>
                  <a:lnTo>
                    <a:pt x="1905" y="6936"/>
                  </a:lnTo>
                  <a:lnTo>
                    <a:pt x="1832" y="6888"/>
                  </a:lnTo>
                  <a:lnTo>
                    <a:pt x="1783" y="6814"/>
                  </a:lnTo>
                  <a:lnTo>
                    <a:pt x="1759" y="6717"/>
                  </a:lnTo>
                  <a:lnTo>
                    <a:pt x="1783" y="6619"/>
                  </a:lnTo>
                  <a:lnTo>
                    <a:pt x="1832" y="6546"/>
                  </a:lnTo>
                  <a:lnTo>
                    <a:pt x="1905" y="6497"/>
                  </a:lnTo>
                  <a:lnTo>
                    <a:pt x="2003" y="6472"/>
                  </a:lnTo>
                  <a:close/>
                  <a:moveTo>
                    <a:pt x="13238" y="8793"/>
                  </a:moveTo>
                  <a:lnTo>
                    <a:pt x="13311" y="8866"/>
                  </a:lnTo>
                  <a:lnTo>
                    <a:pt x="13360" y="8939"/>
                  </a:lnTo>
                  <a:lnTo>
                    <a:pt x="13384" y="9037"/>
                  </a:lnTo>
                  <a:lnTo>
                    <a:pt x="13360" y="9135"/>
                  </a:lnTo>
                  <a:lnTo>
                    <a:pt x="13311" y="9208"/>
                  </a:lnTo>
                  <a:lnTo>
                    <a:pt x="13238" y="9257"/>
                  </a:lnTo>
                  <a:lnTo>
                    <a:pt x="13140" y="9281"/>
                  </a:lnTo>
                  <a:lnTo>
                    <a:pt x="2003" y="9281"/>
                  </a:lnTo>
                  <a:lnTo>
                    <a:pt x="1905" y="9257"/>
                  </a:lnTo>
                  <a:lnTo>
                    <a:pt x="1832" y="9208"/>
                  </a:lnTo>
                  <a:lnTo>
                    <a:pt x="1783" y="9135"/>
                  </a:lnTo>
                  <a:lnTo>
                    <a:pt x="1759" y="9037"/>
                  </a:lnTo>
                  <a:lnTo>
                    <a:pt x="1783" y="8939"/>
                  </a:lnTo>
                  <a:lnTo>
                    <a:pt x="1832" y="8866"/>
                  </a:lnTo>
                  <a:lnTo>
                    <a:pt x="1905" y="8793"/>
                  </a:lnTo>
                  <a:close/>
                  <a:moveTo>
                    <a:pt x="13140" y="11088"/>
                  </a:moveTo>
                  <a:lnTo>
                    <a:pt x="13238" y="11113"/>
                  </a:lnTo>
                  <a:lnTo>
                    <a:pt x="13311" y="11162"/>
                  </a:lnTo>
                  <a:lnTo>
                    <a:pt x="13360" y="11235"/>
                  </a:lnTo>
                  <a:lnTo>
                    <a:pt x="13384" y="11333"/>
                  </a:lnTo>
                  <a:lnTo>
                    <a:pt x="13360" y="11430"/>
                  </a:lnTo>
                  <a:lnTo>
                    <a:pt x="13311" y="11504"/>
                  </a:lnTo>
                  <a:lnTo>
                    <a:pt x="13238" y="11552"/>
                  </a:lnTo>
                  <a:lnTo>
                    <a:pt x="13140" y="11577"/>
                  </a:lnTo>
                  <a:lnTo>
                    <a:pt x="2003" y="11577"/>
                  </a:lnTo>
                  <a:lnTo>
                    <a:pt x="1905" y="11552"/>
                  </a:lnTo>
                  <a:lnTo>
                    <a:pt x="1832" y="11504"/>
                  </a:lnTo>
                  <a:lnTo>
                    <a:pt x="1783" y="11430"/>
                  </a:lnTo>
                  <a:lnTo>
                    <a:pt x="1759" y="11333"/>
                  </a:lnTo>
                  <a:lnTo>
                    <a:pt x="1783" y="11235"/>
                  </a:lnTo>
                  <a:lnTo>
                    <a:pt x="1832" y="11162"/>
                  </a:lnTo>
                  <a:lnTo>
                    <a:pt x="1905" y="11113"/>
                  </a:lnTo>
                  <a:lnTo>
                    <a:pt x="2003" y="11088"/>
                  </a:lnTo>
                  <a:close/>
                  <a:moveTo>
                    <a:pt x="8255" y="13409"/>
                  </a:moveTo>
                  <a:lnTo>
                    <a:pt x="8353" y="13433"/>
                  </a:lnTo>
                  <a:lnTo>
                    <a:pt x="8426" y="13482"/>
                  </a:lnTo>
                  <a:lnTo>
                    <a:pt x="8475" y="13555"/>
                  </a:lnTo>
                  <a:lnTo>
                    <a:pt x="8500" y="13653"/>
                  </a:lnTo>
                  <a:lnTo>
                    <a:pt x="8475" y="13750"/>
                  </a:lnTo>
                  <a:lnTo>
                    <a:pt x="8426" y="13824"/>
                  </a:lnTo>
                  <a:lnTo>
                    <a:pt x="8353" y="13873"/>
                  </a:lnTo>
                  <a:lnTo>
                    <a:pt x="8255" y="13897"/>
                  </a:lnTo>
                  <a:lnTo>
                    <a:pt x="2003" y="13897"/>
                  </a:lnTo>
                  <a:lnTo>
                    <a:pt x="1905" y="13873"/>
                  </a:lnTo>
                  <a:lnTo>
                    <a:pt x="1832" y="13824"/>
                  </a:lnTo>
                  <a:lnTo>
                    <a:pt x="1783" y="13750"/>
                  </a:lnTo>
                  <a:lnTo>
                    <a:pt x="1759" y="13653"/>
                  </a:lnTo>
                  <a:lnTo>
                    <a:pt x="1783" y="13555"/>
                  </a:lnTo>
                  <a:lnTo>
                    <a:pt x="1832" y="13482"/>
                  </a:lnTo>
                  <a:lnTo>
                    <a:pt x="1905" y="13433"/>
                  </a:lnTo>
                  <a:lnTo>
                    <a:pt x="2003" y="13409"/>
                  </a:lnTo>
                  <a:close/>
                  <a:moveTo>
                    <a:pt x="635" y="0"/>
                  </a:moveTo>
                  <a:lnTo>
                    <a:pt x="489" y="49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3" y="342"/>
                  </a:lnTo>
                  <a:lnTo>
                    <a:pt x="74" y="464"/>
                  </a:lnTo>
                  <a:lnTo>
                    <a:pt x="25" y="611"/>
                  </a:lnTo>
                  <a:lnTo>
                    <a:pt x="0" y="782"/>
                  </a:lnTo>
                  <a:lnTo>
                    <a:pt x="0" y="17780"/>
                  </a:lnTo>
                  <a:lnTo>
                    <a:pt x="25" y="17927"/>
                  </a:lnTo>
                  <a:lnTo>
                    <a:pt x="74" y="18073"/>
                  </a:lnTo>
                  <a:lnTo>
                    <a:pt x="123" y="18195"/>
                  </a:lnTo>
                  <a:lnTo>
                    <a:pt x="220" y="18318"/>
                  </a:lnTo>
                  <a:lnTo>
                    <a:pt x="342" y="18415"/>
                  </a:lnTo>
                  <a:lnTo>
                    <a:pt x="489" y="18489"/>
                  </a:lnTo>
                  <a:lnTo>
                    <a:pt x="635" y="18537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8" y="18537"/>
                  </a:lnTo>
                  <a:lnTo>
                    <a:pt x="14654" y="18489"/>
                  </a:lnTo>
                  <a:lnTo>
                    <a:pt x="14801" y="18415"/>
                  </a:lnTo>
                  <a:lnTo>
                    <a:pt x="14923" y="18318"/>
                  </a:lnTo>
                  <a:lnTo>
                    <a:pt x="15021" y="18195"/>
                  </a:lnTo>
                  <a:lnTo>
                    <a:pt x="15069" y="18073"/>
                  </a:lnTo>
                  <a:lnTo>
                    <a:pt x="15118" y="17927"/>
                  </a:lnTo>
                  <a:lnTo>
                    <a:pt x="15143" y="17780"/>
                  </a:lnTo>
                  <a:lnTo>
                    <a:pt x="15143" y="3859"/>
                  </a:lnTo>
                  <a:lnTo>
                    <a:pt x="12554" y="3859"/>
                  </a:lnTo>
                  <a:lnTo>
                    <a:pt x="12285" y="3835"/>
                  </a:lnTo>
                  <a:lnTo>
                    <a:pt x="12065" y="3761"/>
                  </a:lnTo>
                  <a:lnTo>
                    <a:pt x="11846" y="3639"/>
                  </a:lnTo>
                  <a:lnTo>
                    <a:pt x="11650" y="3468"/>
                  </a:lnTo>
                  <a:lnTo>
                    <a:pt x="11504" y="3297"/>
                  </a:lnTo>
                  <a:lnTo>
                    <a:pt x="11382" y="3078"/>
                  </a:lnTo>
                  <a:lnTo>
                    <a:pt x="11308" y="2833"/>
                  </a:lnTo>
                  <a:lnTo>
                    <a:pt x="11284" y="2589"/>
                  </a:lnTo>
                  <a:lnTo>
                    <a:pt x="1128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3" name="Google Shape;373;p39"/>
            <p:cNvSpPr/>
            <p:nvPr/>
          </p:nvSpPr>
          <p:spPr>
            <a:xfrm>
              <a:off x="915850" y="922575"/>
              <a:ext cx="84275" cy="84275"/>
            </a:xfrm>
            <a:custGeom>
              <a:avLst/>
              <a:gdLst/>
              <a:ahLst/>
              <a:cxnLst/>
              <a:rect l="l" t="t" r="r" b="b"/>
              <a:pathLst>
                <a:path w="3371" h="3371" extrusionOk="0">
                  <a:moveTo>
                    <a:pt x="0" y="0"/>
                  </a:moveTo>
                  <a:lnTo>
                    <a:pt x="0" y="2589"/>
                  </a:lnTo>
                  <a:lnTo>
                    <a:pt x="0" y="2736"/>
                  </a:lnTo>
                  <a:lnTo>
                    <a:pt x="49" y="2882"/>
                  </a:lnTo>
                  <a:lnTo>
                    <a:pt x="122" y="3029"/>
                  </a:lnTo>
                  <a:lnTo>
                    <a:pt x="220" y="3126"/>
                  </a:lnTo>
                  <a:lnTo>
                    <a:pt x="342" y="3224"/>
                  </a:lnTo>
                  <a:lnTo>
                    <a:pt x="464" y="3297"/>
                  </a:lnTo>
                  <a:lnTo>
                    <a:pt x="611" y="3346"/>
                  </a:lnTo>
                  <a:lnTo>
                    <a:pt x="782" y="3371"/>
                  </a:lnTo>
                  <a:lnTo>
                    <a:pt x="3371" y="3371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374" name="Google Shape;374;p39"/>
          <p:cNvGrpSpPr/>
          <p:nvPr/>
        </p:nvGrpSpPr>
        <p:grpSpPr>
          <a:xfrm>
            <a:off x="1847233" y="1839677"/>
            <a:ext cx="381851" cy="440915"/>
            <a:chOff x="1246775" y="910975"/>
            <a:chExt cx="439650" cy="523900"/>
          </a:xfrm>
          <a:solidFill>
            <a:srgbClr val="00B0F0"/>
          </a:solidFill>
        </p:grpSpPr>
        <p:sp>
          <p:nvSpPr>
            <p:cNvPr id="375" name="Google Shape;375;p39"/>
            <p:cNvSpPr/>
            <p:nvPr/>
          </p:nvSpPr>
          <p:spPr>
            <a:xfrm>
              <a:off x="1246775" y="970800"/>
              <a:ext cx="378575" cy="464075"/>
            </a:xfrm>
            <a:custGeom>
              <a:avLst/>
              <a:gdLst/>
              <a:ahLst/>
              <a:cxnLst/>
              <a:rect l="l" t="t" r="r" b="b"/>
              <a:pathLst>
                <a:path w="15143" h="18563" extrusionOk="0">
                  <a:moveTo>
                    <a:pt x="782" y="1"/>
                  </a:moveTo>
                  <a:lnTo>
                    <a:pt x="636" y="25"/>
                  </a:lnTo>
                  <a:lnTo>
                    <a:pt x="489" y="50"/>
                  </a:lnTo>
                  <a:lnTo>
                    <a:pt x="343" y="123"/>
                  </a:lnTo>
                  <a:lnTo>
                    <a:pt x="220" y="221"/>
                  </a:lnTo>
                  <a:lnTo>
                    <a:pt x="123" y="318"/>
                  </a:lnTo>
                  <a:lnTo>
                    <a:pt x="74" y="465"/>
                  </a:lnTo>
                  <a:lnTo>
                    <a:pt x="25" y="587"/>
                  </a:lnTo>
                  <a:lnTo>
                    <a:pt x="1" y="758"/>
                  </a:lnTo>
                  <a:lnTo>
                    <a:pt x="1" y="17756"/>
                  </a:lnTo>
                  <a:lnTo>
                    <a:pt x="25" y="17903"/>
                  </a:lnTo>
                  <a:lnTo>
                    <a:pt x="74" y="18049"/>
                  </a:lnTo>
                  <a:lnTo>
                    <a:pt x="123" y="18196"/>
                  </a:lnTo>
                  <a:lnTo>
                    <a:pt x="220" y="18318"/>
                  </a:lnTo>
                  <a:lnTo>
                    <a:pt x="343" y="18416"/>
                  </a:lnTo>
                  <a:lnTo>
                    <a:pt x="489" y="18489"/>
                  </a:lnTo>
                  <a:lnTo>
                    <a:pt x="636" y="18538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8" y="18538"/>
                  </a:lnTo>
                  <a:lnTo>
                    <a:pt x="14654" y="18489"/>
                  </a:lnTo>
                  <a:lnTo>
                    <a:pt x="14801" y="18416"/>
                  </a:lnTo>
                  <a:lnTo>
                    <a:pt x="14923" y="18318"/>
                  </a:lnTo>
                  <a:lnTo>
                    <a:pt x="15021" y="18196"/>
                  </a:lnTo>
                  <a:lnTo>
                    <a:pt x="15070" y="18049"/>
                  </a:lnTo>
                  <a:lnTo>
                    <a:pt x="15118" y="17903"/>
                  </a:lnTo>
                  <a:lnTo>
                    <a:pt x="15143" y="17756"/>
                  </a:lnTo>
                  <a:lnTo>
                    <a:pt x="15143" y="16608"/>
                  </a:lnTo>
                  <a:lnTo>
                    <a:pt x="2736" y="16608"/>
                  </a:lnTo>
                  <a:lnTo>
                    <a:pt x="2589" y="16584"/>
                  </a:lnTo>
                  <a:lnTo>
                    <a:pt x="2443" y="16535"/>
                  </a:lnTo>
                  <a:lnTo>
                    <a:pt x="2296" y="16462"/>
                  </a:lnTo>
                  <a:lnTo>
                    <a:pt x="2174" y="16364"/>
                  </a:lnTo>
                  <a:lnTo>
                    <a:pt x="2077" y="16242"/>
                  </a:lnTo>
                  <a:lnTo>
                    <a:pt x="2028" y="16096"/>
                  </a:lnTo>
                  <a:lnTo>
                    <a:pt x="1979" y="15949"/>
                  </a:lnTo>
                  <a:lnTo>
                    <a:pt x="1954" y="15802"/>
                  </a:lnTo>
                  <a:lnTo>
                    <a:pt x="195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6" name="Google Shape;376;p39"/>
            <p:cNvSpPr/>
            <p:nvPr/>
          </p:nvSpPr>
          <p:spPr>
            <a:xfrm>
              <a:off x="1307825" y="910975"/>
              <a:ext cx="378600" cy="464050"/>
            </a:xfrm>
            <a:custGeom>
              <a:avLst/>
              <a:gdLst/>
              <a:ahLst/>
              <a:cxnLst/>
              <a:rect l="l" t="t" r="r" b="b"/>
              <a:pathLst>
                <a:path w="15144" h="18562" extrusionOk="0">
                  <a:moveTo>
                    <a:pt x="782" y="0"/>
                  </a:moveTo>
                  <a:lnTo>
                    <a:pt x="636" y="25"/>
                  </a:lnTo>
                  <a:lnTo>
                    <a:pt x="489" y="74"/>
                  </a:lnTo>
                  <a:lnTo>
                    <a:pt x="343" y="147"/>
                  </a:lnTo>
                  <a:lnTo>
                    <a:pt x="221" y="244"/>
                  </a:lnTo>
                  <a:lnTo>
                    <a:pt x="123" y="342"/>
                  </a:lnTo>
                  <a:lnTo>
                    <a:pt x="74" y="489"/>
                  </a:lnTo>
                  <a:lnTo>
                    <a:pt x="25" y="635"/>
                  </a:lnTo>
                  <a:lnTo>
                    <a:pt x="1" y="782"/>
                  </a:lnTo>
                  <a:lnTo>
                    <a:pt x="1" y="17780"/>
                  </a:lnTo>
                  <a:lnTo>
                    <a:pt x="25" y="17951"/>
                  </a:lnTo>
                  <a:lnTo>
                    <a:pt x="74" y="18098"/>
                  </a:lnTo>
                  <a:lnTo>
                    <a:pt x="123" y="18220"/>
                  </a:lnTo>
                  <a:lnTo>
                    <a:pt x="221" y="18342"/>
                  </a:lnTo>
                  <a:lnTo>
                    <a:pt x="343" y="18440"/>
                  </a:lnTo>
                  <a:lnTo>
                    <a:pt x="489" y="18513"/>
                  </a:lnTo>
                  <a:lnTo>
                    <a:pt x="636" y="18562"/>
                  </a:lnTo>
                  <a:lnTo>
                    <a:pt x="14508" y="18562"/>
                  </a:lnTo>
                  <a:lnTo>
                    <a:pt x="14655" y="18513"/>
                  </a:lnTo>
                  <a:lnTo>
                    <a:pt x="14801" y="18440"/>
                  </a:lnTo>
                  <a:lnTo>
                    <a:pt x="14923" y="18342"/>
                  </a:lnTo>
                  <a:lnTo>
                    <a:pt x="15021" y="18220"/>
                  </a:lnTo>
                  <a:lnTo>
                    <a:pt x="15070" y="18098"/>
                  </a:lnTo>
                  <a:lnTo>
                    <a:pt x="15119" y="17951"/>
                  </a:lnTo>
                  <a:lnTo>
                    <a:pt x="15143" y="17780"/>
                  </a:lnTo>
                  <a:lnTo>
                    <a:pt x="15143" y="3859"/>
                  </a:lnTo>
                  <a:lnTo>
                    <a:pt x="12554" y="3859"/>
                  </a:lnTo>
                  <a:lnTo>
                    <a:pt x="12286" y="3835"/>
                  </a:lnTo>
                  <a:lnTo>
                    <a:pt x="12066" y="3761"/>
                  </a:lnTo>
                  <a:lnTo>
                    <a:pt x="11846" y="3664"/>
                  </a:lnTo>
                  <a:lnTo>
                    <a:pt x="11651" y="3493"/>
                  </a:lnTo>
                  <a:lnTo>
                    <a:pt x="11504" y="3297"/>
                  </a:lnTo>
                  <a:lnTo>
                    <a:pt x="11382" y="3102"/>
                  </a:lnTo>
                  <a:lnTo>
                    <a:pt x="11309" y="2858"/>
                  </a:lnTo>
                  <a:lnTo>
                    <a:pt x="11284" y="2589"/>
                  </a:lnTo>
                  <a:lnTo>
                    <a:pt x="1128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7" name="Google Shape;377;p39"/>
            <p:cNvSpPr/>
            <p:nvPr/>
          </p:nvSpPr>
          <p:spPr>
            <a:xfrm>
              <a:off x="1602125" y="910975"/>
              <a:ext cx="84300" cy="84275"/>
            </a:xfrm>
            <a:custGeom>
              <a:avLst/>
              <a:gdLst/>
              <a:ahLst/>
              <a:cxnLst/>
              <a:rect l="l" t="t" r="r" b="b"/>
              <a:pathLst>
                <a:path w="3372" h="3371" extrusionOk="0">
                  <a:moveTo>
                    <a:pt x="1" y="0"/>
                  </a:moveTo>
                  <a:lnTo>
                    <a:pt x="1" y="2589"/>
                  </a:lnTo>
                  <a:lnTo>
                    <a:pt x="1" y="2760"/>
                  </a:lnTo>
                  <a:lnTo>
                    <a:pt x="50" y="2907"/>
                  </a:lnTo>
                  <a:lnTo>
                    <a:pt x="123" y="3029"/>
                  </a:lnTo>
                  <a:lnTo>
                    <a:pt x="221" y="3151"/>
                  </a:lnTo>
                  <a:lnTo>
                    <a:pt x="343" y="3249"/>
                  </a:lnTo>
                  <a:lnTo>
                    <a:pt x="465" y="3322"/>
                  </a:lnTo>
                  <a:lnTo>
                    <a:pt x="611" y="3371"/>
                  </a:lnTo>
                  <a:lnTo>
                    <a:pt x="3371" y="3371"/>
                  </a:lnTo>
                  <a:lnTo>
                    <a:pt x="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378" name="Google Shape;378;p39"/>
          <p:cNvGrpSpPr/>
          <p:nvPr/>
        </p:nvGrpSpPr>
        <p:grpSpPr>
          <a:xfrm>
            <a:off x="2437468" y="1910583"/>
            <a:ext cx="372297" cy="300115"/>
            <a:chOff x="1926350" y="995225"/>
            <a:chExt cx="428650" cy="356600"/>
          </a:xfrm>
          <a:solidFill>
            <a:srgbClr val="00B0F0"/>
          </a:solidFill>
        </p:grpSpPr>
        <p:sp>
          <p:nvSpPr>
            <p:cNvPr id="379" name="Google Shape;379;p39"/>
            <p:cNvSpPr/>
            <p:nvPr/>
          </p:nvSpPr>
          <p:spPr>
            <a:xfrm>
              <a:off x="1926350" y="1298075"/>
              <a:ext cx="208225" cy="53750"/>
            </a:xfrm>
            <a:custGeom>
              <a:avLst/>
              <a:gdLst/>
              <a:ahLst/>
              <a:cxnLst/>
              <a:rect l="l" t="t" r="r" b="b"/>
              <a:pathLst>
                <a:path w="8329" h="2150" extrusionOk="0">
                  <a:moveTo>
                    <a:pt x="0" y="0"/>
                  </a:moveTo>
                  <a:lnTo>
                    <a:pt x="0" y="489"/>
                  </a:lnTo>
                  <a:lnTo>
                    <a:pt x="25" y="635"/>
                  </a:lnTo>
                  <a:lnTo>
                    <a:pt x="74" y="758"/>
                  </a:lnTo>
                  <a:lnTo>
                    <a:pt x="147" y="855"/>
                  </a:lnTo>
                  <a:lnTo>
                    <a:pt x="245" y="953"/>
                  </a:lnTo>
                  <a:lnTo>
                    <a:pt x="391" y="1026"/>
                  </a:lnTo>
                  <a:lnTo>
                    <a:pt x="562" y="1051"/>
                  </a:lnTo>
                  <a:lnTo>
                    <a:pt x="733" y="1026"/>
                  </a:lnTo>
                  <a:lnTo>
                    <a:pt x="1295" y="855"/>
                  </a:lnTo>
                  <a:lnTo>
                    <a:pt x="1661" y="782"/>
                  </a:lnTo>
                  <a:lnTo>
                    <a:pt x="2076" y="684"/>
                  </a:lnTo>
                  <a:lnTo>
                    <a:pt x="2540" y="611"/>
                  </a:lnTo>
                  <a:lnTo>
                    <a:pt x="3029" y="562"/>
                  </a:lnTo>
                  <a:lnTo>
                    <a:pt x="3591" y="513"/>
                  </a:lnTo>
                  <a:lnTo>
                    <a:pt x="4177" y="489"/>
                  </a:lnTo>
                  <a:lnTo>
                    <a:pt x="4616" y="513"/>
                  </a:lnTo>
                  <a:lnTo>
                    <a:pt x="5032" y="538"/>
                  </a:lnTo>
                  <a:lnTo>
                    <a:pt x="5422" y="611"/>
                  </a:lnTo>
                  <a:lnTo>
                    <a:pt x="5789" y="684"/>
                  </a:lnTo>
                  <a:lnTo>
                    <a:pt x="6131" y="782"/>
                  </a:lnTo>
                  <a:lnTo>
                    <a:pt x="6448" y="880"/>
                  </a:lnTo>
                  <a:lnTo>
                    <a:pt x="6717" y="1002"/>
                  </a:lnTo>
                  <a:lnTo>
                    <a:pt x="6985" y="1124"/>
                  </a:lnTo>
                  <a:lnTo>
                    <a:pt x="7205" y="1246"/>
                  </a:lnTo>
                  <a:lnTo>
                    <a:pt x="7425" y="1393"/>
                  </a:lnTo>
                  <a:lnTo>
                    <a:pt x="7791" y="1661"/>
                  </a:lnTo>
                  <a:lnTo>
                    <a:pt x="8084" y="1930"/>
                  </a:lnTo>
                  <a:lnTo>
                    <a:pt x="8329" y="2150"/>
                  </a:lnTo>
                  <a:lnTo>
                    <a:pt x="8329" y="1661"/>
                  </a:lnTo>
                  <a:lnTo>
                    <a:pt x="8084" y="1441"/>
                  </a:lnTo>
                  <a:lnTo>
                    <a:pt x="7791" y="1173"/>
                  </a:lnTo>
                  <a:lnTo>
                    <a:pt x="7425" y="904"/>
                  </a:lnTo>
                  <a:lnTo>
                    <a:pt x="7205" y="758"/>
                  </a:lnTo>
                  <a:lnTo>
                    <a:pt x="6985" y="635"/>
                  </a:lnTo>
                  <a:lnTo>
                    <a:pt x="6717" y="513"/>
                  </a:lnTo>
                  <a:lnTo>
                    <a:pt x="6448" y="391"/>
                  </a:lnTo>
                  <a:lnTo>
                    <a:pt x="6131" y="294"/>
                  </a:lnTo>
                  <a:lnTo>
                    <a:pt x="5789" y="196"/>
                  </a:lnTo>
                  <a:lnTo>
                    <a:pt x="5422" y="123"/>
                  </a:lnTo>
                  <a:lnTo>
                    <a:pt x="5032" y="49"/>
                  </a:lnTo>
                  <a:lnTo>
                    <a:pt x="4616" y="25"/>
                  </a:lnTo>
                  <a:lnTo>
                    <a:pt x="4177" y="0"/>
                  </a:lnTo>
                  <a:lnTo>
                    <a:pt x="3591" y="25"/>
                  </a:lnTo>
                  <a:lnTo>
                    <a:pt x="3029" y="74"/>
                  </a:lnTo>
                  <a:lnTo>
                    <a:pt x="2540" y="123"/>
                  </a:lnTo>
                  <a:lnTo>
                    <a:pt x="2076" y="196"/>
                  </a:lnTo>
                  <a:lnTo>
                    <a:pt x="1661" y="294"/>
                  </a:lnTo>
                  <a:lnTo>
                    <a:pt x="1295" y="367"/>
                  </a:lnTo>
                  <a:lnTo>
                    <a:pt x="733" y="538"/>
                  </a:lnTo>
                  <a:lnTo>
                    <a:pt x="562" y="562"/>
                  </a:lnTo>
                  <a:lnTo>
                    <a:pt x="391" y="538"/>
                  </a:lnTo>
                  <a:lnTo>
                    <a:pt x="245" y="465"/>
                  </a:lnTo>
                  <a:lnTo>
                    <a:pt x="147" y="367"/>
                  </a:lnTo>
                  <a:lnTo>
                    <a:pt x="74" y="269"/>
                  </a:lnTo>
                  <a:lnTo>
                    <a:pt x="25" y="147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0" name="Google Shape;380;p39"/>
            <p:cNvSpPr/>
            <p:nvPr/>
          </p:nvSpPr>
          <p:spPr>
            <a:xfrm>
              <a:off x="2146775" y="1298075"/>
              <a:ext cx="208225" cy="53750"/>
            </a:xfrm>
            <a:custGeom>
              <a:avLst/>
              <a:gdLst/>
              <a:ahLst/>
              <a:cxnLst/>
              <a:rect l="l" t="t" r="r" b="b"/>
              <a:pathLst>
                <a:path w="8329" h="2150" extrusionOk="0">
                  <a:moveTo>
                    <a:pt x="4152" y="0"/>
                  </a:moveTo>
                  <a:lnTo>
                    <a:pt x="3712" y="25"/>
                  </a:lnTo>
                  <a:lnTo>
                    <a:pt x="3297" y="49"/>
                  </a:lnTo>
                  <a:lnTo>
                    <a:pt x="2907" y="123"/>
                  </a:lnTo>
                  <a:lnTo>
                    <a:pt x="2540" y="196"/>
                  </a:lnTo>
                  <a:lnTo>
                    <a:pt x="2198" y="294"/>
                  </a:lnTo>
                  <a:lnTo>
                    <a:pt x="1881" y="391"/>
                  </a:lnTo>
                  <a:lnTo>
                    <a:pt x="1612" y="513"/>
                  </a:lnTo>
                  <a:lnTo>
                    <a:pt x="1343" y="635"/>
                  </a:lnTo>
                  <a:lnTo>
                    <a:pt x="1124" y="758"/>
                  </a:lnTo>
                  <a:lnTo>
                    <a:pt x="904" y="904"/>
                  </a:lnTo>
                  <a:lnTo>
                    <a:pt x="537" y="1173"/>
                  </a:lnTo>
                  <a:lnTo>
                    <a:pt x="244" y="1441"/>
                  </a:lnTo>
                  <a:lnTo>
                    <a:pt x="0" y="1661"/>
                  </a:lnTo>
                  <a:lnTo>
                    <a:pt x="0" y="2150"/>
                  </a:lnTo>
                  <a:lnTo>
                    <a:pt x="244" y="1930"/>
                  </a:lnTo>
                  <a:lnTo>
                    <a:pt x="537" y="1661"/>
                  </a:lnTo>
                  <a:lnTo>
                    <a:pt x="904" y="1393"/>
                  </a:lnTo>
                  <a:lnTo>
                    <a:pt x="1124" y="1246"/>
                  </a:lnTo>
                  <a:lnTo>
                    <a:pt x="1343" y="1124"/>
                  </a:lnTo>
                  <a:lnTo>
                    <a:pt x="1612" y="1002"/>
                  </a:lnTo>
                  <a:lnTo>
                    <a:pt x="1881" y="880"/>
                  </a:lnTo>
                  <a:lnTo>
                    <a:pt x="2198" y="782"/>
                  </a:lnTo>
                  <a:lnTo>
                    <a:pt x="2540" y="684"/>
                  </a:lnTo>
                  <a:lnTo>
                    <a:pt x="2907" y="611"/>
                  </a:lnTo>
                  <a:lnTo>
                    <a:pt x="3297" y="538"/>
                  </a:lnTo>
                  <a:lnTo>
                    <a:pt x="3712" y="513"/>
                  </a:lnTo>
                  <a:lnTo>
                    <a:pt x="4152" y="489"/>
                  </a:lnTo>
                  <a:lnTo>
                    <a:pt x="4738" y="513"/>
                  </a:lnTo>
                  <a:lnTo>
                    <a:pt x="5300" y="562"/>
                  </a:lnTo>
                  <a:lnTo>
                    <a:pt x="5788" y="611"/>
                  </a:lnTo>
                  <a:lnTo>
                    <a:pt x="6252" y="684"/>
                  </a:lnTo>
                  <a:lnTo>
                    <a:pt x="6668" y="782"/>
                  </a:lnTo>
                  <a:lnTo>
                    <a:pt x="7034" y="855"/>
                  </a:lnTo>
                  <a:lnTo>
                    <a:pt x="7596" y="1026"/>
                  </a:lnTo>
                  <a:lnTo>
                    <a:pt x="7767" y="1051"/>
                  </a:lnTo>
                  <a:lnTo>
                    <a:pt x="7938" y="1026"/>
                  </a:lnTo>
                  <a:lnTo>
                    <a:pt x="8084" y="953"/>
                  </a:lnTo>
                  <a:lnTo>
                    <a:pt x="8182" y="855"/>
                  </a:lnTo>
                  <a:lnTo>
                    <a:pt x="8255" y="758"/>
                  </a:lnTo>
                  <a:lnTo>
                    <a:pt x="8304" y="635"/>
                  </a:lnTo>
                  <a:lnTo>
                    <a:pt x="8328" y="489"/>
                  </a:lnTo>
                  <a:lnTo>
                    <a:pt x="8328" y="0"/>
                  </a:lnTo>
                  <a:lnTo>
                    <a:pt x="8304" y="147"/>
                  </a:lnTo>
                  <a:lnTo>
                    <a:pt x="8255" y="269"/>
                  </a:lnTo>
                  <a:lnTo>
                    <a:pt x="8182" y="367"/>
                  </a:lnTo>
                  <a:lnTo>
                    <a:pt x="8084" y="465"/>
                  </a:lnTo>
                  <a:lnTo>
                    <a:pt x="7938" y="538"/>
                  </a:lnTo>
                  <a:lnTo>
                    <a:pt x="7767" y="562"/>
                  </a:lnTo>
                  <a:lnTo>
                    <a:pt x="7596" y="538"/>
                  </a:lnTo>
                  <a:lnTo>
                    <a:pt x="7034" y="367"/>
                  </a:lnTo>
                  <a:lnTo>
                    <a:pt x="6668" y="294"/>
                  </a:lnTo>
                  <a:lnTo>
                    <a:pt x="6252" y="196"/>
                  </a:lnTo>
                  <a:lnTo>
                    <a:pt x="5788" y="123"/>
                  </a:lnTo>
                  <a:lnTo>
                    <a:pt x="5300" y="74"/>
                  </a:lnTo>
                  <a:lnTo>
                    <a:pt x="4738" y="25"/>
                  </a:lnTo>
                  <a:lnTo>
                    <a:pt x="415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1" name="Google Shape;381;p39"/>
            <p:cNvSpPr/>
            <p:nvPr/>
          </p:nvSpPr>
          <p:spPr>
            <a:xfrm>
              <a:off x="1926350" y="995225"/>
              <a:ext cx="208225" cy="332175"/>
            </a:xfrm>
            <a:custGeom>
              <a:avLst/>
              <a:gdLst/>
              <a:ahLst/>
              <a:cxnLst/>
              <a:rect l="l" t="t" r="r" b="b"/>
              <a:pathLst>
                <a:path w="8329" h="13287" extrusionOk="0">
                  <a:moveTo>
                    <a:pt x="4177" y="1"/>
                  </a:moveTo>
                  <a:lnTo>
                    <a:pt x="3591" y="25"/>
                  </a:lnTo>
                  <a:lnTo>
                    <a:pt x="3029" y="74"/>
                  </a:lnTo>
                  <a:lnTo>
                    <a:pt x="2467" y="196"/>
                  </a:lnTo>
                  <a:lnTo>
                    <a:pt x="1905" y="343"/>
                  </a:lnTo>
                  <a:lnTo>
                    <a:pt x="1393" y="538"/>
                  </a:lnTo>
                  <a:lnTo>
                    <a:pt x="929" y="758"/>
                  </a:lnTo>
                  <a:lnTo>
                    <a:pt x="513" y="978"/>
                  </a:lnTo>
                  <a:lnTo>
                    <a:pt x="342" y="1124"/>
                  </a:lnTo>
                  <a:lnTo>
                    <a:pt x="196" y="1246"/>
                  </a:lnTo>
                  <a:lnTo>
                    <a:pt x="123" y="1319"/>
                  </a:lnTo>
                  <a:lnTo>
                    <a:pt x="49" y="1442"/>
                  </a:lnTo>
                  <a:lnTo>
                    <a:pt x="25" y="1539"/>
                  </a:lnTo>
                  <a:lnTo>
                    <a:pt x="0" y="1661"/>
                  </a:lnTo>
                  <a:lnTo>
                    <a:pt x="0" y="11626"/>
                  </a:lnTo>
                  <a:lnTo>
                    <a:pt x="25" y="11773"/>
                  </a:lnTo>
                  <a:lnTo>
                    <a:pt x="74" y="11895"/>
                  </a:lnTo>
                  <a:lnTo>
                    <a:pt x="147" y="11992"/>
                  </a:lnTo>
                  <a:lnTo>
                    <a:pt x="245" y="12090"/>
                  </a:lnTo>
                  <a:lnTo>
                    <a:pt x="391" y="12163"/>
                  </a:lnTo>
                  <a:lnTo>
                    <a:pt x="562" y="12188"/>
                  </a:lnTo>
                  <a:lnTo>
                    <a:pt x="733" y="12163"/>
                  </a:lnTo>
                  <a:lnTo>
                    <a:pt x="1295" y="11992"/>
                  </a:lnTo>
                  <a:lnTo>
                    <a:pt x="1661" y="11919"/>
                  </a:lnTo>
                  <a:lnTo>
                    <a:pt x="2076" y="11821"/>
                  </a:lnTo>
                  <a:lnTo>
                    <a:pt x="2540" y="11748"/>
                  </a:lnTo>
                  <a:lnTo>
                    <a:pt x="3029" y="11699"/>
                  </a:lnTo>
                  <a:lnTo>
                    <a:pt x="3591" y="11650"/>
                  </a:lnTo>
                  <a:lnTo>
                    <a:pt x="4177" y="11626"/>
                  </a:lnTo>
                  <a:lnTo>
                    <a:pt x="4616" y="11650"/>
                  </a:lnTo>
                  <a:lnTo>
                    <a:pt x="5032" y="11675"/>
                  </a:lnTo>
                  <a:lnTo>
                    <a:pt x="5422" y="11748"/>
                  </a:lnTo>
                  <a:lnTo>
                    <a:pt x="5789" y="11821"/>
                  </a:lnTo>
                  <a:lnTo>
                    <a:pt x="6131" y="11919"/>
                  </a:lnTo>
                  <a:lnTo>
                    <a:pt x="6448" y="12017"/>
                  </a:lnTo>
                  <a:lnTo>
                    <a:pt x="6717" y="12139"/>
                  </a:lnTo>
                  <a:lnTo>
                    <a:pt x="6985" y="12261"/>
                  </a:lnTo>
                  <a:lnTo>
                    <a:pt x="7205" y="12383"/>
                  </a:lnTo>
                  <a:lnTo>
                    <a:pt x="7425" y="12530"/>
                  </a:lnTo>
                  <a:lnTo>
                    <a:pt x="7791" y="12798"/>
                  </a:lnTo>
                  <a:lnTo>
                    <a:pt x="8084" y="13067"/>
                  </a:lnTo>
                  <a:lnTo>
                    <a:pt x="8329" y="13287"/>
                  </a:lnTo>
                  <a:lnTo>
                    <a:pt x="8329" y="2199"/>
                  </a:lnTo>
                  <a:lnTo>
                    <a:pt x="8329" y="2101"/>
                  </a:lnTo>
                  <a:lnTo>
                    <a:pt x="8280" y="1979"/>
                  </a:lnTo>
                  <a:lnTo>
                    <a:pt x="8231" y="1881"/>
                  </a:lnTo>
                  <a:lnTo>
                    <a:pt x="8158" y="1808"/>
                  </a:lnTo>
                  <a:lnTo>
                    <a:pt x="8036" y="1686"/>
                  </a:lnTo>
                  <a:lnTo>
                    <a:pt x="7767" y="1442"/>
                  </a:lnTo>
                  <a:lnTo>
                    <a:pt x="7449" y="1173"/>
                  </a:lnTo>
                  <a:lnTo>
                    <a:pt x="7083" y="904"/>
                  </a:lnTo>
                  <a:lnTo>
                    <a:pt x="6644" y="611"/>
                  </a:lnTo>
                  <a:lnTo>
                    <a:pt x="6375" y="489"/>
                  </a:lnTo>
                  <a:lnTo>
                    <a:pt x="6131" y="367"/>
                  </a:lnTo>
                  <a:lnTo>
                    <a:pt x="5838" y="269"/>
                  </a:lnTo>
                  <a:lnTo>
                    <a:pt x="5544" y="172"/>
                  </a:lnTo>
                  <a:lnTo>
                    <a:pt x="5227" y="98"/>
                  </a:lnTo>
                  <a:lnTo>
                    <a:pt x="4885" y="49"/>
                  </a:lnTo>
                  <a:lnTo>
                    <a:pt x="454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2" name="Google Shape;382;p39"/>
            <p:cNvSpPr/>
            <p:nvPr/>
          </p:nvSpPr>
          <p:spPr>
            <a:xfrm>
              <a:off x="2146775" y="995225"/>
              <a:ext cx="208225" cy="332175"/>
            </a:xfrm>
            <a:custGeom>
              <a:avLst/>
              <a:gdLst/>
              <a:ahLst/>
              <a:cxnLst/>
              <a:rect l="l" t="t" r="r" b="b"/>
              <a:pathLst>
                <a:path w="8329" h="13287" extrusionOk="0">
                  <a:moveTo>
                    <a:pt x="3786" y="1"/>
                  </a:moveTo>
                  <a:lnTo>
                    <a:pt x="3444" y="49"/>
                  </a:lnTo>
                  <a:lnTo>
                    <a:pt x="3102" y="98"/>
                  </a:lnTo>
                  <a:lnTo>
                    <a:pt x="2784" y="172"/>
                  </a:lnTo>
                  <a:lnTo>
                    <a:pt x="2491" y="269"/>
                  </a:lnTo>
                  <a:lnTo>
                    <a:pt x="2198" y="367"/>
                  </a:lnTo>
                  <a:lnTo>
                    <a:pt x="1954" y="489"/>
                  </a:lnTo>
                  <a:lnTo>
                    <a:pt x="1685" y="611"/>
                  </a:lnTo>
                  <a:lnTo>
                    <a:pt x="1246" y="904"/>
                  </a:lnTo>
                  <a:lnTo>
                    <a:pt x="879" y="1173"/>
                  </a:lnTo>
                  <a:lnTo>
                    <a:pt x="562" y="1442"/>
                  </a:lnTo>
                  <a:lnTo>
                    <a:pt x="293" y="1686"/>
                  </a:lnTo>
                  <a:lnTo>
                    <a:pt x="171" y="1808"/>
                  </a:lnTo>
                  <a:lnTo>
                    <a:pt x="98" y="1881"/>
                  </a:lnTo>
                  <a:lnTo>
                    <a:pt x="49" y="1979"/>
                  </a:lnTo>
                  <a:lnTo>
                    <a:pt x="0" y="2101"/>
                  </a:lnTo>
                  <a:lnTo>
                    <a:pt x="0" y="2199"/>
                  </a:lnTo>
                  <a:lnTo>
                    <a:pt x="0" y="13287"/>
                  </a:lnTo>
                  <a:lnTo>
                    <a:pt x="244" y="13067"/>
                  </a:lnTo>
                  <a:lnTo>
                    <a:pt x="537" y="12798"/>
                  </a:lnTo>
                  <a:lnTo>
                    <a:pt x="904" y="12530"/>
                  </a:lnTo>
                  <a:lnTo>
                    <a:pt x="1124" y="12383"/>
                  </a:lnTo>
                  <a:lnTo>
                    <a:pt x="1343" y="12261"/>
                  </a:lnTo>
                  <a:lnTo>
                    <a:pt x="1612" y="12139"/>
                  </a:lnTo>
                  <a:lnTo>
                    <a:pt x="1881" y="12017"/>
                  </a:lnTo>
                  <a:lnTo>
                    <a:pt x="2198" y="11919"/>
                  </a:lnTo>
                  <a:lnTo>
                    <a:pt x="2540" y="11821"/>
                  </a:lnTo>
                  <a:lnTo>
                    <a:pt x="2907" y="11748"/>
                  </a:lnTo>
                  <a:lnTo>
                    <a:pt x="3297" y="11675"/>
                  </a:lnTo>
                  <a:lnTo>
                    <a:pt x="3712" y="11650"/>
                  </a:lnTo>
                  <a:lnTo>
                    <a:pt x="4152" y="11626"/>
                  </a:lnTo>
                  <a:lnTo>
                    <a:pt x="4738" y="11650"/>
                  </a:lnTo>
                  <a:lnTo>
                    <a:pt x="5300" y="11699"/>
                  </a:lnTo>
                  <a:lnTo>
                    <a:pt x="5788" y="11748"/>
                  </a:lnTo>
                  <a:lnTo>
                    <a:pt x="6252" y="11821"/>
                  </a:lnTo>
                  <a:lnTo>
                    <a:pt x="6668" y="11919"/>
                  </a:lnTo>
                  <a:lnTo>
                    <a:pt x="7034" y="11992"/>
                  </a:lnTo>
                  <a:lnTo>
                    <a:pt x="7596" y="12163"/>
                  </a:lnTo>
                  <a:lnTo>
                    <a:pt x="7767" y="12188"/>
                  </a:lnTo>
                  <a:lnTo>
                    <a:pt x="7938" y="12163"/>
                  </a:lnTo>
                  <a:lnTo>
                    <a:pt x="8084" y="12090"/>
                  </a:lnTo>
                  <a:lnTo>
                    <a:pt x="8182" y="11992"/>
                  </a:lnTo>
                  <a:lnTo>
                    <a:pt x="8255" y="11895"/>
                  </a:lnTo>
                  <a:lnTo>
                    <a:pt x="8304" y="11773"/>
                  </a:lnTo>
                  <a:lnTo>
                    <a:pt x="8328" y="11626"/>
                  </a:lnTo>
                  <a:lnTo>
                    <a:pt x="8328" y="1661"/>
                  </a:lnTo>
                  <a:lnTo>
                    <a:pt x="8304" y="1539"/>
                  </a:lnTo>
                  <a:lnTo>
                    <a:pt x="8280" y="1442"/>
                  </a:lnTo>
                  <a:lnTo>
                    <a:pt x="8206" y="1319"/>
                  </a:lnTo>
                  <a:lnTo>
                    <a:pt x="8133" y="1246"/>
                  </a:lnTo>
                  <a:lnTo>
                    <a:pt x="7987" y="1124"/>
                  </a:lnTo>
                  <a:lnTo>
                    <a:pt x="7816" y="978"/>
                  </a:lnTo>
                  <a:lnTo>
                    <a:pt x="7400" y="758"/>
                  </a:lnTo>
                  <a:lnTo>
                    <a:pt x="6936" y="538"/>
                  </a:lnTo>
                  <a:lnTo>
                    <a:pt x="6423" y="343"/>
                  </a:lnTo>
                  <a:lnTo>
                    <a:pt x="5862" y="196"/>
                  </a:lnTo>
                  <a:lnTo>
                    <a:pt x="5300" y="74"/>
                  </a:lnTo>
                  <a:lnTo>
                    <a:pt x="4738" y="25"/>
                  </a:lnTo>
                  <a:lnTo>
                    <a:pt x="415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383" name="Google Shape;383;p39"/>
          <p:cNvSpPr/>
          <p:nvPr/>
        </p:nvSpPr>
        <p:spPr>
          <a:xfrm>
            <a:off x="3027261" y="1885399"/>
            <a:ext cx="363828" cy="350484"/>
          </a:xfrm>
          <a:custGeom>
            <a:avLst/>
            <a:gdLst/>
            <a:ahLst/>
            <a:cxnLst/>
            <a:rect l="l" t="t" r="r" b="b"/>
            <a:pathLst>
              <a:path w="16756" h="16658" extrusionOk="0">
                <a:moveTo>
                  <a:pt x="13287" y="2565"/>
                </a:moveTo>
                <a:lnTo>
                  <a:pt x="13482" y="2590"/>
                </a:lnTo>
                <a:lnTo>
                  <a:pt x="13653" y="2663"/>
                </a:lnTo>
                <a:lnTo>
                  <a:pt x="13800" y="2736"/>
                </a:lnTo>
                <a:lnTo>
                  <a:pt x="13922" y="2858"/>
                </a:lnTo>
                <a:lnTo>
                  <a:pt x="14069" y="3005"/>
                </a:lnTo>
                <a:lnTo>
                  <a:pt x="14142" y="3176"/>
                </a:lnTo>
                <a:lnTo>
                  <a:pt x="14191" y="3371"/>
                </a:lnTo>
                <a:lnTo>
                  <a:pt x="14215" y="3567"/>
                </a:lnTo>
                <a:lnTo>
                  <a:pt x="14191" y="3738"/>
                </a:lnTo>
                <a:lnTo>
                  <a:pt x="14142" y="3884"/>
                </a:lnTo>
                <a:lnTo>
                  <a:pt x="14069" y="4055"/>
                </a:lnTo>
                <a:lnTo>
                  <a:pt x="13922" y="4202"/>
                </a:lnTo>
                <a:lnTo>
                  <a:pt x="13800" y="4348"/>
                </a:lnTo>
                <a:lnTo>
                  <a:pt x="13653" y="4446"/>
                </a:lnTo>
                <a:lnTo>
                  <a:pt x="13482" y="4495"/>
                </a:lnTo>
                <a:lnTo>
                  <a:pt x="13067" y="4495"/>
                </a:lnTo>
                <a:lnTo>
                  <a:pt x="12896" y="4446"/>
                </a:lnTo>
                <a:lnTo>
                  <a:pt x="12725" y="4348"/>
                </a:lnTo>
                <a:lnTo>
                  <a:pt x="12554" y="4202"/>
                </a:lnTo>
                <a:lnTo>
                  <a:pt x="12481" y="4055"/>
                </a:lnTo>
                <a:lnTo>
                  <a:pt x="12408" y="3884"/>
                </a:lnTo>
                <a:lnTo>
                  <a:pt x="12359" y="3738"/>
                </a:lnTo>
                <a:lnTo>
                  <a:pt x="12359" y="3567"/>
                </a:lnTo>
                <a:lnTo>
                  <a:pt x="12359" y="3371"/>
                </a:lnTo>
                <a:lnTo>
                  <a:pt x="12408" y="3176"/>
                </a:lnTo>
                <a:lnTo>
                  <a:pt x="12481" y="3005"/>
                </a:lnTo>
                <a:lnTo>
                  <a:pt x="12554" y="2858"/>
                </a:lnTo>
                <a:lnTo>
                  <a:pt x="12725" y="2736"/>
                </a:lnTo>
                <a:lnTo>
                  <a:pt x="12896" y="2663"/>
                </a:lnTo>
                <a:lnTo>
                  <a:pt x="13067" y="2590"/>
                </a:lnTo>
                <a:lnTo>
                  <a:pt x="13287" y="2565"/>
                </a:lnTo>
                <a:close/>
                <a:moveTo>
                  <a:pt x="10845" y="1"/>
                </a:moveTo>
                <a:lnTo>
                  <a:pt x="10527" y="25"/>
                </a:lnTo>
                <a:lnTo>
                  <a:pt x="10210" y="74"/>
                </a:lnTo>
                <a:lnTo>
                  <a:pt x="9868" y="172"/>
                </a:lnTo>
                <a:lnTo>
                  <a:pt x="9477" y="318"/>
                </a:lnTo>
                <a:lnTo>
                  <a:pt x="9184" y="489"/>
                </a:lnTo>
                <a:lnTo>
                  <a:pt x="8891" y="660"/>
                </a:lnTo>
                <a:lnTo>
                  <a:pt x="8622" y="831"/>
                </a:lnTo>
                <a:lnTo>
                  <a:pt x="8525" y="953"/>
                </a:lnTo>
                <a:lnTo>
                  <a:pt x="8427" y="1051"/>
                </a:lnTo>
                <a:lnTo>
                  <a:pt x="416" y="8866"/>
                </a:lnTo>
                <a:lnTo>
                  <a:pt x="270" y="9086"/>
                </a:lnTo>
                <a:lnTo>
                  <a:pt x="123" y="9355"/>
                </a:lnTo>
                <a:lnTo>
                  <a:pt x="25" y="9624"/>
                </a:lnTo>
                <a:lnTo>
                  <a:pt x="1" y="9746"/>
                </a:lnTo>
                <a:lnTo>
                  <a:pt x="1" y="9917"/>
                </a:lnTo>
                <a:lnTo>
                  <a:pt x="1" y="10039"/>
                </a:lnTo>
                <a:lnTo>
                  <a:pt x="25" y="10136"/>
                </a:lnTo>
                <a:lnTo>
                  <a:pt x="123" y="10381"/>
                </a:lnTo>
                <a:lnTo>
                  <a:pt x="270" y="10625"/>
                </a:lnTo>
                <a:lnTo>
                  <a:pt x="416" y="10869"/>
                </a:lnTo>
                <a:lnTo>
                  <a:pt x="5911" y="16242"/>
                </a:lnTo>
                <a:lnTo>
                  <a:pt x="6009" y="16340"/>
                </a:lnTo>
                <a:lnTo>
                  <a:pt x="6131" y="16438"/>
                </a:lnTo>
                <a:lnTo>
                  <a:pt x="6253" y="16511"/>
                </a:lnTo>
                <a:lnTo>
                  <a:pt x="6400" y="16560"/>
                </a:lnTo>
                <a:lnTo>
                  <a:pt x="6522" y="16609"/>
                </a:lnTo>
                <a:lnTo>
                  <a:pt x="6668" y="16633"/>
                </a:lnTo>
                <a:lnTo>
                  <a:pt x="6961" y="16657"/>
                </a:lnTo>
                <a:lnTo>
                  <a:pt x="7206" y="16633"/>
                </a:lnTo>
                <a:lnTo>
                  <a:pt x="7474" y="16560"/>
                </a:lnTo>
                <a:lnTo>
                  <a:pt x="7596" y="16511"/>
                </a:lnTo>
                <a:lnTo>
                  <a:pt x="7719" y="16438"/>
                </a:lnTo>
                <a:lnTo>
                  <a:pt x="7816" y="16340"/>
                </a:lnTo>
                <a:lnTo>
                  <a:pt x="7914" y="16242"/>
                </a:lnTo>
                <a:lnTo>
                  <a:pt x="15803" y="8427"/>
                </a:lnTo>
                <a:lnTo>
                  <a:pt x="15974" y="8183"/>
                </a:lnTo>
                <a:lnTo>
                  <a:pt x="16169" y="7938"/>
                </a:lnTo>
                <a:lnTo>
                  <a:pt x="16242" y="7792"/>
                </a:lnTo>
                <a:lnTo>
                  <a:pt x="16340" y="7645"/>
                </a:lnTo>
                <a:lnTo>
                  <a:pt x="16389" y="7474"/>
                </a:lnTo>
                <a:lnTo>
                  <a:pt x="16438" y="7279"/>
                </a:lnTo>
                <a:lnTo>
                  <a:pt x="16584" y="6961"/>
                </a:lnTo>
                <a:lnTo>
                  <a:pt x="16682" y="6644"/>
                </a:lnTo>
                <a:lnTo>
                  <a:pt x="16731" y="6326"/>
                </a:lnTo>
                <a:lnTo>
                  <a:pt x="16755" y="6009"/>
                </a:lnTo>
                <a:lnTo>
                  <a:pt x="16755" y="1491"/>
                </a:lnTo>
                <a:lnTo>
                  <a:pt x="16731" y="1173"/>
                </a:lnTo>
                <a:lnTo>
                  <a:pt x="16706" y="1051"/>
                </a:lnTo>
                <a:lnTo>
                  <a:pt x="16657" y="905"/>
                </a:lnTo>
                <a:lnTo>
                  <a:pt x="16609" y="782"/>
                </a:lnTo>
                <a:lnTo>
                  <a:pt x="16535" y="660"/>
                </a:lnTo>
                <a:lnTo>
                  <a:pt x="16438" y="538"/>
                </a:lnTo>
                <a:lnTo>
                  <a:pt x="16340" y="416"/>
                </a:lnTo>
                <a:lnTo>
                  <a:pt x="16144" y="270"/>
                </a:lnTo>
                <a:lnTo>
                  <a:pt x="15900" y="123"/>
                </a:lnTo>
                <a:lnTo>
                  <a:pt x="15632" y="50"/>
                </a:lnTo>
                <a:lnTo>
                  <a:pt x="15509" y="1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384" name="Google Shape;384;p39"/>
          <p:cNvSpPr/>
          <p:nvPr/>
        </p:nvSpPr>
        <p:spPr>
          <a:xfrm>
            <a:off x="3613287" y="1902884"/>
            <a:ext cx="362743" cy="315537"/>
          </a:xfrm>
          <a:custGeom>
            <a:avLst/>
            <a:gdLst/>
            <a:ahLst/>
            <a:cxnLst/>
            <a:rect l="l" t="t" r="r" b="b"/>
            <a:pathLst>
              <a:path w="16706" h="14997" extrusionOk="0">
                <a:moveTo>
                  <a:pt x="4299" y="0"/>
                </a:moveTo>
                <a:lnTo>
                  <a:pt x="3859" y="25"/>
                </a:lnTo>
                <a:lnTo>
                  <a:pt x="3444" y="74"/>
                </a:lnTo>
                <a:lnTo>
                  <a:pt x="3029" y="196"/>
                </a:lnTo>
                <a:lnTo>
                  <a:pt x="2614" y="342"/>
                </a:lnTo>
                <a:lnTo>
                  <a:pt x="2247" y="513"/>
                </a:lnTo>
                <a:lnTo>
                  <a:pt x="1905" y="733"/>
                </a:lnTo>
                <a:lnTo>
                  <a:pt x="1563" y="977"/>
                </a:lnTo>
                <a:lnTo>
                  <a:pt x="1270" y="1246"/>
                </a:lnTo>
                <a:lnTo>
                  <a:pt x="977" y="1563"/>
                </a:lnTo>
                <a:lnTo>
                  <a:pt x="733" y="1881"/>
                </a:lnTo>
                <a:lnTo>
                  <a:pt x="513" y="2247"/>
                </a:lnTo>
                <a:lnTo>
                  <a:pt x="342" y="2614"/>
                </a:lnTo>
                <a:lnTo>
                  <a:pt x="196" y="3004"/>
                </a:lnTo>
                <a:lnTo>
                  <a:pt x="98" y="3420"/>
                </a:lnTo>
                <a:lnTo>
                  <a:pt x="25" y="3859"/>
                </a:lnTo>
                <a:lnTo>
                  <a:pt x="0" y="4299"/>
                </a:lnTo>
                <a:lnTo>
                  <a:pt x="0" y="4592"/>
                </a:lnTo>
                <a:lnTo>
                  <a:pt x="25" y="4885"/>
                </a:lnTo>
                <a:lnTo>
                  <a:pt x="122" y="5447"/>
                </a:lnTo>
                <a:lnTo>
                  <a:pt x="245" y="6008"/>
                </a:lnTo>
                <a:lnTo>
                  <a:pt x="440" y="6546"/>
                </a:lnTo>
                <a:lnTo>
                  <a:pt x="660" y="7059"/>
                </a:lnTo>
                <a:lnTo>
                  <a:pt x="928" y="7547"/>
                </a:lnTo>
                <a:lnTo>
                  <a:pt x="1197" y="8011"/>
                </a:lnTo>
                <a:lnTo>
                  <a:pt x="1515" y="8475"/>
                </a:lnTo>
                <a:lnTo>
                  <a:pt x="1856" y="8915"/>
                </a:lnTo>
                <a:lnTo>
                  <a:pt x="2198" y="9330"/>
                </a:lnTo>
                <a:lnTo>
                  <a:pt x="2565" y="9745"/>
                </a:lnTo>
                <a:lnTo>
                  <a:pt x="2931" y="10136"/>
                </a:lnTo>
                <a:lnTo>
                  <a:pt x="3639" y="10869"/>
                </a:lnTo>
                <a:lnTo>
                  <a:pt x="4299" y="11528"/>
                </a:lnTo>
                <a:lnTo>
                  <a:pt x="4861" y="12065"/>
                </a:lnTo>
                <a:lnTo>
                  <a:pt x="5496" y="12627"/>
                </a:lnTo>
                <a:lnTo>
                  <a:pt x="6839" y="13775"/>
                </a:lnTo>
                <a:lnTo>
                  <a:pt x="7913" y="14654"/>
                </a:lnTo>
                <a:lnTo>
                  <a:pt x="8353" y="14996"/>
                </a:lnTo>
                <a:lnTo>
                  <a:pt x="8793" y="14654"/>
                </a:lnTo>
                <a:lnTo>
                  <a:pt x="9843" y="13799"/>
                </a:lnTo>
                <a:lnTo>
                  <a:pt x="11186" y="12651"/>
                </a:lnTo>
                <a:lnTo>
                  <a:pt x="11821" y="12090"/>
                </a:lnTo>
                <a:lnTo>
                  <a:pt x="12407" y="11528"/>
                </a:lnTo>
                <a:lnTo>
                  <a:pt x="13067" y="10869"/>
                </a:lnTo>
                <a:lnTo>
                  <a:pt x="13775" y="10136"/>
                </a:lnTo>
                <a:lnTo>
                  <a:pt x="14141" y="9745"/>
                </a:lnTo>
                <a:lnTo>
                  <a:pt x="14508" y="9330"/>
                </a:lnTo>
                <a:lnTo>
                  <a:pt x="14850" y="8915"/>
                </a:lnTo>
                <a:lnTo>
                  <a:pt x="15191" y="8475"/>
                </a:lnTo>
                <a:lnTo>
                  <a:pt x="15509" y="8011"/>
                </a:lnTo>
                <a:lnTo>
                  <a:pt x="15778" y="7547"/>
                </a:lnTo>
                <a:lnTo>
                  <a:pt x="16046" y="7059"/>
                </a:lnTo>
                <a:lnTo>
                  <a:pt x="16266" y="6546"/>
                </a:lnTo>
                <a:lnTo>
                  <a:pt x="16461" y="6008"/>
                </a:lnTo>
                <a:lnTo>
                  <a:pt x="16584" y="5447"/>
                </a:lnTo>
                <a:lnTo>
                  <a:pt x="16681" y="4885"/>
                </a:lnTo>
                <a:lnTo>
                  <a:pt x="16706" y="4592"/>
                </a:lnTo>
                <a:lnTo>
                  <a:pt x="16706" y="4299"/>
                </a:lnTo>
                <a:lnTo>
                  <a:pt x="16681" y="3859"/>
                </a:lnTo>
                <a:lnTo>
                  <a:pt x="16608" y="3420"/>
                </a:lnTo>
                <a:lnTo>
                  <a:pt x="16510" y="3004"/>
                </a:lnTo>
                <a:lnTo>
                  <a:pt x="16364" y="2614"/>
                </a:lnTo>
                <a:lnTo>
                  <a:pt x="16193" y="2247"/>
                </a:lnTo>
                <a:lnTo>
                  <a:pt x="15973" y="1881"/>
                </a:lnTo>
                <a:lnTo>
                  <a:pt x="15729" y="1563"/>
                </a:lnTo>
                <a:lnTo>
                  <a:pt x="15436" y="1246"/>
                </a:lnTo>
                <a:lnTo>
                  <a:pt x="15143" y="977"/>
                </a:lnTo>
                <a:lnTo>
                  <a:pt x="14801" y="733"/>
                </a:lnTo>
                <a:lnTo>
                  <a:pt x="14459" y="513"/>
                </a:lnTo>
                <a:lnTo>
                  <a:pt x="14092" y="342"/>
                </a:lnTo>
                <a:lnTo>
                  <a:pt x="13677" y="196"/>
                </a:lnTo>
                <a:lnTo>
                  <a:pt x="13262" y="74"/>
                </a:lnTo>
                <a:lnTo>
                  <a:pt x="12847" y="25"/>
                </a:lnTo>
                <a:lnTo>
                  <a:pt x="12407" y="0"/>
                </a:lnTo>
                <a:lnTo>
                  <a:pt x="12065" y="0"/>
                </a:lnTo>
                <a:lnTo>
                  <a:pt x="11723" y="49"/>
                </a:lnTo>
                <a:lnTo>
                  <a:pt x="11381" y="122"/>
                </a:lnTo>
                <a:lnTo>
                  <a:pt x="11064" y="196"/>
                </a:lnTo>
                <a:lnTo>
                  <a:pt x="10746" y="318"/>
                </a:lnTo>
                <a:lnTo>
                  <a:pt x="10453" y="464"/>
                </a:lnTo>
                <a:lnTo>
                  <a:pt x="10160" y="611"/>
                </a:lnTo>
                <a:lnTo>
                  <a:pt x="9892" y="806"/>
                </a:lnTo>
                <a:lnTo>
                  <a:pt x="9647" y="1002"/>
                </a:lnTo>
                <a:lnTo>
                  <a:pt x="9403" y="1221"/>
                </a:lnTo>
                <a:lnTo>
                  <a:pt x="9183" y="1466"/>
                </a:lnTo>
                <a:lnTo>
                  <a:pt x="8964" y="1710"/>
                </a:lnTo>
                <a:lnTo>
                  <a:pt x="8793" y="1979"/>
                </a:lnTo>
                <a:lnTo>
                  <a:pt x="8622" y="2272"/>
                </a:lnTo>
                <a:lnTo>
                  <a:pt x="8475" y="2565"/>
                </a:lnTo>
                <a:lnTo>
                  <a:pt x="8353" y="2858"/>
                </a:lnTo>
                <a:lnTo>
                  <a:pt x="8231" y="2565"/>
                </a:lnTo>
                <a:lnTo>
                  <a:pt x="8084" y="2272"/>
                </a:lnTo>
                <a:lnTo>
                  <a:pt x="7913" y="1979"/>
                </a:lnTo>
                <a:lnTo>
                  <a:pt x="7742" y="1710"/>
                </a:lnTo>
                <a:lnTo>
                  <a:pt x="7523" y="1466"/>
                </a:lnTo>
                <a:lnTo>
                  <a:pt x="7303" y="1221"/>
                </a:lnTo>
                <a:lnTo>
                  <a:pt x="7059" y="1002"/>
                </a:lnTo>
                <a:lnTo>
                  <a:pt x="6814" y="806"/>
                </a:lnTo>
                <a:lnTo>
                  <a:pt x="6546" y="611"/>
                </a:lnTo>
                <a:lnTo>
                  <a:pt x="6253" y="464"/>
                </a:lnTo>
                <a:lnTo>
                  <a:pt x="5960" y="318"/>
                </a:lnTo>
                <a:lnTo>
                  <a:pt x="5642" y="196"/>
                </a:lnTo>
                <a:lnTo>
                  <a:pt x="5325" y="122"/>
                </a:lnTo>
                <a:lnTo>
                  <a:pt x="4983" y="49"/>
                </a:lnTo>
                <a:lnTo>
                  <a:pt x="4641" y="0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385" name="Google Shape;385;p39"/>
          <p:cNvSpPr/>
          <p:nvPr/>
        </p:nvSpPr>
        <p:spPr>
          <a:xfrm>
            <a:off x="4204068" y="1905450"/>
            <a:ext cx="352147" cy="310383"/>
          </a:xfrm>
          <a:custGeom>
            <a:avLst/>
            <a:gdLst/>
            <a:ahLst/>
            <a:cxnLst/>
            <a:rect l="l" t="t" r="r" b="b"/>
            <a:pathLst>
              <a:path w="16218" h="14752" extrusionOk="0">
                <a:moveTo>
                  <a:pt x="7694" y="0"/>
                </a:moveTo>
                <a:lnTo>
                  <a:pt x="7279" y="25"/>
                </a:lnTo>
                <a:lnTo>
                  <a:pt x="6863" y="74"/>
                </a:lnTo>
                <a:lnTo>
                  <a:pt x="6473" y="123"/>
                </a:lnTo>
                <a:lnTo>
                  <a:pt x="6082" y="196"/>
                </a:lnTo>
                <a:lnTo>
                  <a:pt x="5691" y="293"/>
                </a:lnTo>
                <a:lnTo>
                  <a:pt x="5325" y="416"/>
                </a:lnTo>
                <a:lnTo>
                  <a:pt x="4958" y="538"/>
                </a:lnTo>
                <a:lnTo>
                  <a:pt x="4592" y="660"/>
                </a:lnTo>
                <a:lnTo>
                  <a:pt x="4250" y="831"/>
                </a:lnTo>
                <a:lnTo>
                  <a:pt x="3908" y="977"/>
                </a:lnTo>
                <a:lnTo>
                  <a:pt x="3566" y="1173"/>
                </a:lnTo>
                <a:lnTo>
                  <a:pt x="3249" y="1368"/>
                </a:lnTo>
                <a:lnTo>
                  <a:pt x="2956" y="1563"/>
                </a:lnTo>
                <a:lnTo>
                  <a:pt x="2663" y="1783"/>
                </a:lnTo>
                <a:lnTo>
                  <a:pt x="2370" y="2003"/>
                </a:lnTo>
                <a:lnTo>
                  <a:pt x="2101" y="2247"/>
                </a:lnTo>
                <a:lnTo>
                  <a:pt x="1857" y="2492"/>
                </a:lnTo>
                <a:lnTo>
                  <a:pt x="1612" y="2760"/>
                </a:lnTo>
                <a:lnTo>
                  <a:pt x="1393" y="3029"/>
                </a:lnTo>
                <a:lnTo>
                  <a:pt x="1173" y="3298"/>
                </a:lnTo>
                <a:lnTo>
                  <a:pt x="977" y="3591"/>
                </a:lnTo>
                <a:lnTo>
                  <a:pt x="807" y="3884"/>
                </a:lnTo>
                <a:lnTo>
                  <a:pt x="636" y="4201"/>
                </a:lnTo>
                <a:lnTo>
                  <a:pt x="489" y="4519"/>
                </a:lnTo>
                <a:lnTo>
                  <a:pt x="367" y="4836"/>
                </a:lnTo>
                <a:lnTo>
                  <a:pt x="245" y="5154"/>
                </a:lnTo>
                <a:lnTo>
                  <a:pt x="172" y="5496"/>
                </a:lnTo>
                <a:lnTo>
                  <a:pt x="98" y="5838"/>
                </a:lnTo>
                <a:lnTo>
                  <a:pt x="49" y="6179"/>
                </a:lnTo>
                <a:lnTo>
                  <a:pt x="1" y="6521"/>
                </a:lnTo>
                <a:lnTo>
                  <a:pt x="1" y="6888"/>
                </a:lnTo>
                <a:lnTo>
                  <a:pt x="1" y="7254"/>
                </a:lnTo>
                <a:lnTo>
                  <a:pt x="49" y="7645"/>
                </a:lnTo>
                <a:lnTo>
                  <a:pt x="98" y="8011"/>
                </a:lnTo>
                <a:lnTo>
                  <a:pt x="196" y="8353"/>
                </a:lnTo>
                <a:lnTo>
                  <a:pt x="294" y="8719"/>
                </a:lnTo>
                <a:lnTo>
                  <a:pt x="416" y="9061"/>
                </a:lnTo>
                <a:lnTo>
                  <a:pt x="562" y="9403"/>
                </a:lnTo>
                <a:lnTo>
                  <a:pt x="733" y="9745"/>
                </a:lnTo>
                <a:lnTo>
                  <a:pt x="904" y="10063"/>
                </a:lnTo>
                <a:lnTo>
                  <a:pt x="1100" y="10356"/>
                </a:lnTo>
                <a:lnTo>
                  <a:pt x="1344" y="10673"/>
                </a:lnTo>
                <a:lnTo>
                  <a:pt x="1564" y="10966"/>
                </a:lnTo>
                <a:lnTo>
                  <a:pt x="1832" y="11235"/>
                </a:lnTo>
                <a:lnTo>
                  <a:pt x="2101" y="11504"/>
                </a:lnTo>
                <a:lnTo>
                  <a:pt x="2394" y="11772"/>
                </a:lnTo>
                <a:lnTo>
                  <a:pt x="2687" y="12017"/>
                </a:lnTo>
                <a:lnTo>
                  <a:pt x="2492" y="12383"/>
                </a:lnTo>
                <a:lnTo>
                  <a:pt x="2272" y="12749"/>
                </a:lnTo>
                <a:lnTo>
                  <a:pt x="2028" y="13140"/>
                </a:lnTo>
                <a:lnTo>
                  <a:pt x="1710" y="13506"/>
                </a:lnTo>
                <a:lnTo>
                  <a:pt x="1368" y="13873"/>
                </a:lnTo>
                <a:lnTo>
                  <a:pt x="1173" y="14044"/>
                </a:lnTo>
                <a:lnTo>
                  <a:pt x="953" y="14190"/>
                </a:lnTo>
                <a:lnTo>
                  <a:pt x="733" y="14337"/>
                </a:lnTo>
                <a:lnTo>
                  <a:pt x="513" y="14483"/>
                </a:lnTo>
                <a:lnTo>
                  <a:pt x="269" y="14581"/>
                </a:lnTo>
                <a:lnTo>
                  <a:pt x="1" y="14703"/>
                </a:lnTo>
                <a:lnTo>
                  <a:pt x="123" y="14703"/>
                </a:lnTo>
                <a:lnTo>
                  <a:pt x="489" y="14752"/>
                </a:lnTo>
                <a:lnTo>
                  <a:pt x="1368" y="14752"/>
                </a:lnTo>
                <a:lnTo>
                  <a:pt x="1710" y="14728"/>
                </a:lnTo>
                <a:lnTo>
                  <a:pt x="2101" y="14654"/>
                </a:lnTo>
                <a:lnTo>
                  <a:pt x="2492" y="14581"/>
                </a:lnTo>
                <a:lnTo>
                  <a:pt x="2907" y="14459"/>
                </a:lnTo>
                <a:lnTo>
                  <a:pt x="3322" y="14312"/>
                </a:lnTo>
                <a:lnTo>
                  <a:pt x="3762" y="14117"/>
                </a:lnTo>
                <a:lnTo>
                  <a:pt x="4177" y="13873"/>
                </a:lnTo>
                <a:lnTo>
                  <a:pt x="4592" y="13604"/>
                </a:lnTo>
                <a:lnTo>
                  <a:pt x="4983" y="13238"/>
                </a:lnTo>
                <a:lnTo>
                  <a:pt x="5349" y="13360"/>
                </a:lnTo>
                <a:lnTo>
                  <a:pt x="5716" y="13482"/>
                </a:lnTo>
                <a:lnTo>
                  <a:pt x="6106" y="13555"/>
                </a:lnTo>
                <a:lnTo>
                  <a:pt x="6497" y="13628"/>
                </a:lnTo>
                <a:lnTo>
                  <a:pt x="6888" y="13702"/>
                </a:lnTo>
                <a:lnTo>
                  <a:pt x="7279" y="13751"/>
                </a:lnTo>
                <a:lnTo>
                  <a:pt x="7694" y="13775"/>
                </a:lnTo>
                <a:lnTo>
                  <a:pt x="8524" y="13775"/>
                </a:lnTo>
                <a:lnTo>
                  <a:pt x="8939" y="13751"/>
                </a:lnTo>
                <a:lnTo>
                  <a:pt x="9355" y="13702"/>
                </a:lnTo>
                <a:lnTo>
                  <a:pt x="9745" y="13628"/>
                </a:lnTo>
                <a:lnTo>
                  <a:pt x="10136" y="13555"/>
                </a:lnTo>
                <a:lnTo>
                  <a:pt x="10527" y="13458"/>
                </a:lnTo>
                <a:lnTo>
                  <a:pt x="10893" y="13360"/>
                </a:lnTo>
                <a:lnTo>
                  <a:pt x="11260" y="13238"/>
                </a:lnTo>
                <a:lnTo>
                  <a:pt x="11626" y="13091"/>
                </a:lnTo>
                <a:lnTo>
                  <a:pt x="11968" y="12945"/>
                </a:lnTo>
                <a:lnTo>
                  <a:pt x="12310" y="12774"/>
                </a:lnTo>
                <a:lnTo>
                  <a:pt x="12652" y="12603"/>
                </a:lnTo>
                <a:lnTo>
                  <a:pt x="12969" y="12407"/>
                </a:lnTo>
                <a:lnTo>
                  <a:pt x="13262" y="12212"/>
                </a:lnTo>
                <a:lnTo>
                  <a:pt x="13555" y="11992"/>
                </a:lnTo>
                <a:lnTo>
                  <a:pt x="13848" y="11748"/>
                </a:lnTo>
                <a:lnTo>
                  <a:pt x="14117" y="11528"/>
                </a:lnTo>
                <a:lnTo>
                  <a:pt x="14361" y="11259"/>
                </a:lnTo>
                <a:lnTo>
                  <a:pt x="14606" y="11015"/>
                </a:lnTo>
                <a:lnTo>
                  <a:pt x="14825" y="10747"/>
                </a:lnTo>
                <a:lnTo>
                  <a:pt x="15045" y="10453"/>
                </a:lnTo>
                <a:lnTo>
                  <a:pt x="15241" y="10160"/>
                </a:lnTo>
                <a:lnTo>
                  <a:pt x="15412" y="9867"/>
                </a:lnTo>
                <a:lnTo>
                  <a:pt x="15582" y="9574"/>
                </a:lnTo>
                <a:lnTo>
                  <a:pt x="15729" y="9257"/>
                </a:lnTo>
                <a:lnTo>
                  <a:pt x="15851" y="8939"/>
                </a:lnTo>
                <a:lnTo>
                  <a:pt x="15973" y="8597"/>
                </a:lnTo>
                <a:lnTo>
                  <a:pt x="16047" y="8280"/>
                </a:lnTo>
                <a:lnTo>
                  <a:pt x="16120" y="7938"/>
                </a:lnTo>
                <a:lnTo>
                  <a:pt x="16169" y="7596"/>
                </a:lnTo>
                <a:lnTo>
                  <a:pt x="16217" y="7230"/>
                </a:lnTo>
                <a:lnTo>
                  <a:pt x="16217" y="6888"/>
                </a:lnTo>
                <a:lnTo>
                  <a:pt x="16217" y="6521"/>
                </a:lnTo>
                <a:lnTo>
                  <a:pt x="16169" y="6179"/>
                </a:lnTo>
                <a:lnTo>
                  <a:pt x="16120" y="5838"/>
                </a:lnTo>
                <a:lnTo>
                  <a:pt x="16047" y="5496"/>
                </a:lnTo>
                <a:lnTo>
                  <a:pt x="15973" y="5154"/>
                </a:lnTo>
                <a:lnTo>
                  <a:pt x="15851" y="4836"/>
                </a:lnTo>
                <a:lnTo>
                  <a:pt x="15729" y="4519"/>
                </a:lnTo>
                <a:lnTo>
                  <a:pt x="15582" y="4201"/>
                </a:lnTo>
                <a:lnTo>
                  <a:pt x="15412" y="3884"/>
                </a:lnTo>
                <a:lnTo>
                  <a:pt x="15241" y="3591"/>
                </a:lnTo>
                <a:lnTo>
                  <a:pt x="15045" y="3298"/>
                </a:lnTo>
                <a:lnTo>
                  <a:pt x="14825" y="3029"/>
                </a:lnTo>
                <a:lnTo>
                  <a:pt x="14606" y="2760"/>
                </a:lnTo>
                <a:lnTo>
                  <a:pt x="14361" y="2492"/>
                </a:lnTo>
                <a:lnTo>
                  <a:pt x="14117" y="2247"/>
                </a:lnTo>
                <a:lnTo>
                  <a:pt x="13848" y="2003"/>
                </a:lnTo>
                <a:lnTo>
                  <a:pt x="13555" y="1783"/>
                </a:lnTo>
                <a:lnTo>
                  <a:pt x="13262" y="1563"/>
                </a:lnTo>
                <a:lnTo>
                  <a:pt x="12969" y="1368"/>
                </a:lnTo>
                <a:lnTo>
                  <a:pt x="12652" y="1173"/>
                </a:lnTo>
                <a:lnTo>
                  <a:pt x="12310" y="977"/>
                </a:lnTo>
                <a:lnTo>
                  <a:pt x="11968" y="831"/>
                </a:lnTo>
                <a:lnTo>
                  <a:pt x="11626" y="660"/>
                </a:lnTo>
                <a:lnTo>
                  <a:pt x="11260" y="538"/>
                </a:lnTo>
                <a:lnTo>
                  <a:pt x="10893" y="416"/>
                </a:lnTo>
                <a:lnTo>
                  <a:pt x="10527" y="293"/>
                </a:lnTo>
                <a:lnTo>
                  <a:pt x="10136" y="196"/>
                </a:lnTo>
                <a:lnTo>
                  <a:pt x="9745" y="123"/>
                </a:lnTo>
                <a:lnTo>
                  <a:pt x="9355" y="74"/>
                </a:lnTo>
                <a:lnTo>
                  <a:pt x="8939" y="25"/>
                </a:lnTo>
                <a:lnTo>
                  <a:pt x="8524" y="0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386" name="Google Shape;386;p39"/>
          <p:cNvSpPr/>
          <p:nvPr/>
        </p:nvSpPr>
        <p:spPr>
          <a:xfrm>
            <a:off x="4801212" y="1908522"/>
            <a:ext cx="328827" cy="304239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grpSp>
        <p:nvGrpSpPr>
          <p:cNvPr id="387" name="Google Shape;387;p39"/>
          <p:cNvGrpSpPr/>
          <p:nvPr/>
        </p:nvGrpSpPr>
        <p:grpSpPr>
          <a:xfrm>
            <a:off x="5369527" y="1887986"/>
            <a:ext cx="362743" cy="351999"/>
            <a:chOff x="5302225" y="968375"/>
            <a:chExt cx="417650" cy="418250"/>
          </a:xfrm>
          <a:solidFill>
            <a:srgbClr val="00B0F0"/>
          </a:solidFill>
        </p:grpSpPr>
        <p:sp>
          <p:nvSpPr>
            <p:cNvPr id="388" name="Google Shape;388;p39"/>
            <p:cNvSpPr/>
            <p:nvPr/>
          </p:nvSpPr>
          <p:spPr>
            <a:xfrm>
              <a:off x="5333350" y="991575"/>
              <a:ext cx="152075" cy="155100"/>
            </a:xfrm>
            <a:custGeom>
              <a:avLst/>
              <a:gdLst/>
              <a:ahLst/>
              <a:cxnLst/>
              <a:rect l="l" t="t" r="r" b="b"/>
              <a:pathLst>
                <a:path w="6083" h="6204" extrusionOk="0">
                  <a:moveTo>
                    <a:pt x="2541" y="0"/>
                  </a:moveTo>
                  <a:lnTo>
                    <a:pt x="2468" y="25"/>
                  </a:lnTo>
                  <a:lnTo>
                    <a:pt x="2443" y="147"/>
                  </a:lnTo>
                  <a:lnTo>
                    <a:pt x="2101" y="1807"/>
                  </a:lnTo>
                  <a:lnTo>
                    <a:pt x="2052" y="1930"/>
                  </a:lnTo>
                  <a:lnTo>
                    <a:pt x="1979" y="2052"/>
                  </a:lnTo>
                  <a:lnTo>
                    <a:pt x="1857" y="2174"/>
                  </a:lnTo>
                  <a:lnTo>
                    <a:pt x="1735" y="2223"/>
                  </a:lnTo>
                  <a:lnTo>
                    <a:pt x="123" y="2760"/>
                  </a:lnTo>
                  <a:lnTo>
                    <a:pt x="25" y="2833"/>
                  </a:lnTo>
                  <a:lnTo>
                    <a:pt x="1" y="2882"/>
                  </a:lnTo>
                  <a:lnTo>
                    <a:pt x="25" y="2955"/>
                  </a:lnTo>
                  <a:lnTo>
                    <a:pt x="99" y="3029"/>
                  </a:lnTo>
                  <a:lnTo>
                    <a:pt x="1588" y="3859"/>
                  </a:lnTo>
                  <a:lnTo>
                    <a:pt x="1711" y="3932"/>
                  </a:lnTo>
                  <a:lnTo>
                    <a:pt x="1808" y="4054"/>
                  </a:lnTo>
                  <a:lnTo>
                    <a:pt x="1857" y="4201"/>
                  </a:lnTo>
                  <a:lnTo>
                    <a:pt x="1882" y="4323"/>
                  </a:lnTo>
                  <a:lnTo>
                    <a:pt x="1906" y="6033"/>
                  </a:lnTo>
                  <a:lnTo>
                    <a:pt x="1930" y="6130"/>
                  </a:lnTo>
                  <a:lnTo>
                    <a:pt x="1979" y="6204"/>
                  </a:lnTo>
                  <a:lnTo>
                    <a:pt x="2052" y="6204"/>
                  </a:lnTo>
                  <a:lnTo>
                    <a:pt x="2126" y="6130"/>
                  </a:lnTo>
                  <a:lnTo>
                    <a:pt x="3371" y="4982"/>
                  </a:lnTo>
                  <a:lnTo>
                    <a:pt x="3493" y="4885"/>
                  </a:lnTo>
                  <a:lnTo>
                    <a:pt x="3640" y="4836"/>
                  </a:lnTo>
                  <a:lnTo>
                    <a:pt x="3787" y="4836"/>
                  </a:lnTo>
                  <a:lnTo>
                    <a:pt x="3933" y="4860"/>
                  </a:lnTo>
                  <a:lnTo>
                    <a:pt x="5545" y="5349"/>
                  </a:lnTo>
                  <a:lnTo>
                    <a:pt x="5667" y="5373"/>
                  </a:lnTo>
                  <a:lnTo>
                    <a:pt x="5716" y="5349"/>
                  </a:lnTo>
                  <a:lnTo>
                    <a:pt x="5740" y="5275"/>
                  </a:lnTo>
                  <a:lnTo>
                    <a:pt x="5716" y="5178"/>
                  </a:lnTo>
                  <a:lnTo>
                    <a:pt x="5008" y="3615"/>
                  </a:lnTo>
                  <a:lnTo>
                    <a:pt x="4959" y="3493"/>
                  </a:lnTo>
                  <a:lnTo>
                    <a:pt x="4959" y="3346"/>
                  </a:lnTo>
                  <a:lnTo>
                    <a:pt x="4983" y="3200"/>
                  </a:lnTo>
                  <a:lnTo>
                    <a:pt x="5057" y="3077"/>
                  </a:lnTo>
                  <a:lnTo>
                    <a:pt x="6033" y="1685"/>
                  </a:lnTo>
                  <a:lnTo>
                    <a:pt x="6082" y="1588"/>
                  </a:lnTo>
                  <a:lnTo>
                    <a:pt x="6082" y="1514"/>
                  </a:lnTo>
                  <a:lnTo>
                    <a:pt x="6009" y="1465"/>
                  </a:lnTo>
                  <a:lnTo>
                    <a:pt x="5911" y="1465"/>
                  </a:lnTo>
                  <a:lnTo>
                    <a:pt x="4202" y="1661"/>
                  </a:lnTo>
                  <a:lnTo>
                    <a:pt x="4080" y="1661"/>
                  </a:lnTo>
                  <a:lnTo>
                    <a:pt x="3933" y="1612"/>
                  </a:lnTo>
                  <a:lnTo>
                    <a:pt x="3811" y="1539"/>
                  </a:lnTo>
                  <a:lnTo>
                    <a:pt x="3713" y="1441"/>
                  </a:lnTo>
                  <a:lnTo>
                    <a:pt x="2687" y="73"/>
                  </a:lnTo>
                  <a:lnTo>
                    <a:pt x="261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9" name="Google Shape;389;p39"/>
            <p:cNvSpPr/>
            <p:nvPr/>
          </p:nvSpPr>
          <p:spPr>
            <a:xfrm>
              <a:off x="5302225" y="968375"/>
              <a:ext cx="417650" cy="418250"/>
            </a:xfrm>
            <a:custGeom>
              <a:avLst/>
              <a:gdLst/>
              <a:ahLst/>
              <a:cxnLst/>
              <a:rect l="l" t="t" r="r" b="b"/>
              <a:pathLst>
                <a:path w="16706" h="16730" extrusionOk="0">
                  <a:moveTo>
                    <a:pt x="10331" y="0"/>
                  </a:moveTo>
                  <a:lnTo>
                    <a:pt x="10747" y="513"/>
                  </a:lnTo>
                  <a:lnTo>
                    <a:pt x="10942" y="782"/>
                  </a:lnTo>
                  <a:lnTo>
                    <a:pt x="11137" y="1050"/>
                  </a:lnTo>
                  <a:lnTo>
                    <a:pt x="11284" y="1343"/>
                  </a:lnTo>
                  <a:lnTo>
                    <a:pt x="11455" y="1636"/>
                  </a:lnTo>
                  <a:lnTo>
                    <a:pt x="11577" y="1929"/>
                  </a:lnTo>
                  <a:lnTo>
                    <a:pt x="11723" y="2223"/>
                  </a:lnTo>
                  <a:lnTo>
                    <a:pt x="11821" y="2540"/>
                  </a:lnTo>
                  <a:lnTo>
                    <a:pt x="11919" y="2858"/>
                  </a:lnTo>
                  <a:lnTo>
                    <a:pt x="12017" y="3199"/>
                  </a:lnTo>
                  <a:lnTo>
                    <a:pt x="12090" y="3517"/>
                  </a:lnTo>
                  <a:lnTo>
                    <a:pt x="12139" y="3859"/>
                  </a:lnTo>
                  <a:lnTo>
                    <a:pt x="12187" y="4201"/>
                  </a:lnTo>
                  <a:lnTo>
                    <a:pt x="12212" y="4543"/>
                  </a:lnTo>
                  <a:lnTo>
                    <a:pt x="12212" y="4909"/>
                  </a:lnTo>
                  <a:lnTo>
                    <a:pt x="12212" y="5275"/>
                  </a:lnTo>
                  <a:lnTo>
                    <a:pt x="12187" y="5642"/>
                  </a:lnTo>
                  <a:lnTo>
                    <a:pt x="12139" y="6008"/>
                  </a:lnTo>
                  <a:lnTo>
                    <a:pt x="12065" y="6374"/>
                  </a:lnTo>
                  <a:lnTo>
                    <a:pt x="11992" y="6741"/>
                  </a:lnTo>
                  <a:lnTo>
                    <a:pt x="11894" y="7083"/>
                  </a:lnTo>
                  <a:lnTo>
                    <a:pt x="11772" y="7425"/>
                  </a:lnTo>
                  <a:lnTo>
                    <a:pt x="11650" y="7742"/>
                  </a:lnTo>
                  <a:lnTo>
                    <a:pt x="11504" y="8084"/>
                  </a:lnTo>
                  <a:lnTo>
                    <a:pt x="11333" y="8402"/>
                  </a:lnTo>
                  <a:lnTo>
                    <a:pt x="11162" y="8695"/>
                  </a:lnTo>
                  <a:lnTo>
                    <a:pt x="10966" y="8988"/>
                  </a:lnTo>
                  <a:lnTo>
                    <a:pt x="10771" y="9281"/>
                  </a:lnTo>
                  <a:lnTo>
                    <a:pt x="10551" y="9549"/>
                  </a:lnTo>
                  <a:lnTo>
                    <a:pt x="10307" y="9818"/>
                  </a:lnTo>
                  <a:lnTo>
                    <a:pt x="10063" y="10087"/>
                  </a:lnTo>
                  <a:lnTo>
                    <a:pt x="9818" y="10331"/>
                  </a:lnTo>
                  <a:lnTo>
                    <a:pt x="9550" y="10551"/>
                  </a:lnTo>
                  <a:lnTo>
                    <a:pt x="9281" y="10771"/>
                  </a:lnTo>
                  <a:lnTo>
                    <a:pt x="8988" y="10966"/>
                  </a:lnTo>
                  <a:lnTo>
                    <a:pt x="8695" y="11161"/>
                  </a:lnTo>
                  <a:lnTo>
                    <a:pt x="8377" y="11332"/>
                  </a:lnTo>
                  <a:lnTo>
                    <a:pt x="8060" y="11503"/>
                  </a:lnTo>
                  <a:lnTo>
                    <a:pt x="7742" y="11650"/>
                  </a:lnTo>
                  <a:lnTo>
                    <a:pt x="7401" y="11772"/>
                  </a:lnTo>
                  <a:lnTo>
                    <a:pt x="7059" y="11894"/>
                  </a:lnTo>
                  <a:lnTo>
                    <a:pt x="6717" y="11992"/>
                  </a:lnTo>
                  <a:lnTo>
                    <a:pt x="6375" y="12065"/>
                  </a:lnTo>
                  <a:lnTo>
                    <a:pt x="6008" y="12138"/>
                  </a:lnTo>
                  <a:lnTo>
                    <a:pt x="5642" y="12187"/>
                  </a:lnTo>
                  <a:lnTo>
                    <a:pt x="5276" y="12212"/>
                  </a:lnTo>
                  <a:lnTo>
                    <a:pt x="4885" y="12236"/>
                  </a:lnTo>
                  <a:lnTo>
                    <a:pt x="4543" y="12212"/>
                  </a:lnTo>
                  <a:lnTo>
                    <a:pt x="4201" y="12187"/>
                  </a:lnTo>
                  <a:lnTo>
                    <a:pt x="3859" y="12163"/>
                  </a:lnTo>
                  <a:lnTo>
                    <a:pt x="3517" y="12089"/>
                  </a:lnTo>
                  <a:lnTo>
                    <a:pt x="3175" y="12016"/>
                  </a:lnTo>
                  <a:lnTo>
                    <a:pt x="2858" y="11943"/>
                  </a:lnTo>
                  <a:lnTo>
                    <a:pt x="2540" y="11845"/>
                  </a:lnTo>
                  <a:lnTo>
                    <a:pt x="2223" y="11723"/>
                  </a:lnTo>
                  <a:lnTo>
                    <a:pt x="1905" y="11601"/>
                  </a:lnTo>
                  <a:lnTo>
                    <a:pt x="1612" y="11454"/>
                  </a:lnTo>
                  <a:lnTo>
                    <a:pt x="1319" y="11308"/>
                  </a:lnTo>
                  <a:lnTo>
                    <a:pt x="1051" y="11137"/>
                  </a:lnTo>
                  <a:lnTo>
                    <a:pt x="757" y="10966"/>
                  </a:lnTo>
                  <a:lnTo>
                    <a:pt x="489" y="10771"/>
                  </a:lnTo>
                  <a:lnTo>
                    <a:pt x="0" y="10355"/>
                  </a:lnTo>
                  <a:lnTo>
                    <a:pt x="98" y="10697"/>
                  </a:lnTo>
                  <a:lnTo>
                    <a:pt x="196" y="11015"/>
                  </a:lnTo>
                  <a:lnTo>
                    <a:pt x="464" y="11674"/>
                  </a:lnTo>
                  <a:lnTo>
                    <a:pt x="757" y="12309"/>
                  </a:lnTo>
                  <a:lnTo>
                    <a:pt x="1124" y="12895"/>
                  </a:lnTo>
                  <a:lnTo>
                    <a:pt x="1515" y="13457"/>
                  </a:lnTo>
                  <a:lnTo>
                    <a:pt x="1979" y="13970"/>
                  </a:lnTo>
                  <a:lnTo>
                    <a:pt x="2443" y="14458"/>
                  </a:lnTo>
                  <a:lnTo>
                    <a:pt x="2980" y="14898"/>
                  </a:lnTo>
                  <a:lnTo>
                    <a:pt x="3542" y="15313"/>
                  </a:lnTo>
                  <a:lnTo>
                    <a:pt x="4128" y="15680"/>
                  </a:lnTo>
                  <a:lnTo>
                    <a:pt x="4738" y="15973"/>
                  </a:lnTo>
                  <a:lnTo>
                    <a:pt x="5398" y="16241"/>
                  </a:lnTo>
                  <a:lnTo>
                    <a:pt x="5740" y="16339"/>
                  </a:lnTo>
                  <a:lnTo>
                    <a:pt x="6082" y="16437"/>
                  </a:lnTo>
                  <a:lnTo>
                    <a:pt x="6424" y="16534"/>
                  </a:lnTo>
                  <a:lnTo>
                    <a:pt x="6766" y="16608"/>
                  </a:lnTo>
                  <a:lnTo>
                    <a:pt x="7132" y="16657"/>
                  </a:lnTo>
                  <a:lnTo>
                    <a:pt x="7474" y="16681"/>
                  </a:lnTo>
                  <a:lnTo>
                    <a:pt x="7840" y="16705"/>
                  </a:lnTo>
                  <a:lnTo>
                    <a:pt x="8231" y="16730"/>
                  </a:lnTo>
                  <a:lnTo>
                    <a:pt x="8646" y="16705"/>
                  </a:lnTo>
                  <a:lnTo>
                    <a:pt x="9086" y="16681"/>
                  </a:lnTo>
                  <a:lnTo>
                    <a:pt x="9501" y="16632"/>
                  </a:lnTo>
                  <a:lnTo>
                    <a:pt x="9941" y="16559"/>
                  </a:lnTo>
                  <a:lnTo>
                    <a:pt x="10331" y="16461"/>
                  </a:lnTo>
                  <a:lnTo>
                    <a:pt x="10747" y="16339"/>
                  </a:lnTo>
                  <a:lnTo>
                    <a:pt x="11137" y="16217"/>
                  </a:lnTo>
                  <a:lnTo>
                    <a:pt x="11528" y="16046"/>
                  </a:lnTo>
                  <a:lnTo>
                    <a:pt x="11894" y="15875"/>
                  </a:lnTo>
                  <a:lnTo>
                    <a:pt x="12261" y="15704"/>
                  </a:lnTo>
                  <a:lnTo>
                    <a:pt x="12627" y="15484"/>
                  </a:lnTo>
                  <a:lnTo>
                    <a:pt x="12969" y="15264"/>
                  </a:lnTo>
                  <a:lnTo>
                    <a:pt x="13311" y="15045"/>
                  </a:lnTo>
                  <a:lnTo>
                    <a:pt x="13628" y="14776"/>
                  </a:lnTo>
                  <a:lnTo>
                    <a:pt x="13922" y="14507"/>
                  </a:lnTo>
                  <a:lnTo>
                    <a:pt x="14215" y="14239"/>
                  </a:lnTo>
                  <a:lnTo>
                    <a:pt x="14508" y="13946"/>
                  </a:lnTo>
                  <a:lnTo>
                    <a:pt x="14776" y="13628"/>
                  </a:lnTo>
                  <a:lnTo>
                    <a:pt x="15021" y="13311"/>
                  </a:lnTo>
                  <a:lnTo>
                    <a:pt x="15265" y="12969"/>
                  </a:lnTo>
                  <a:lnTo>
                    <a:pt x="15485" y="12627"/>
                  </a:lnTo>
                  <a:lnTo>
                    <a:pt x="15680" y="12285"/>
                  </a:lnTo>
                  <a:lnTo>
                    <a:pt x="15875" y="11918"/>
                  </a:lnTo>
                  <a:lnTo>
                    <a:pt x="16046" y="11528"/>
                  </a:lnTo>
                  <a:lnTo>
                    <a:pt x="16193" y="11161"/>
                  </a:lnTo>
                  <a:lnTo>
                    <a:pt x="16339" y="10746"/>
                  </a:lnTo>
                  <a:lnTo>
                    <a:pt x="16437" y="10355"/>
                  </a:lnTo>
                  <a:lnTo>
                    <a:pt x="16535" y="9940"/>
                  </a:lnTo>
                  <a:lnTo>
                    <a:pt x="16608" y="9525"/>
                  </a:lnTo>
                  <a:lnTo>
                    <a:pt x="16657" y="9085"/>
                  </a:lnTo>
                  <a:lnTo>
                    <a:pt x="16706" y="8670"/>
                  </a:lnTo>
                  <a:lnTo>
                    <a:pt x="16706" y="8231"/>
                  </a:lnTo>
                  <a:lnTo>
                    <a:pt x="16706" y="7864"/>
                  </a:lnTo>
                  <a:lnTo>
                    <a:pt x="16681" y="7498"/>
                  </a:lnTo>
                  <a:lnTo>
                    <a:pt x="16632" y="7132"/>
                  </a:lnTo>
                  <a:lnTo>
                    <a:pt x="16584" y="6790"/>
                  </a:lnTo>
                  <a:lnTo>
                    <a:pt x="16510" y="6423"/>
                  </a:lnTo>
                  <a:lnTo>
                    <a:pt x="16437" y="6081"/>
                  </a:lnTo>
                  <a:lnTo>
                    <a:pt x="16339" y="5739"/>
                  </a:lnTo>
                  <a:lnTo>
                    <a:pt x="16242" y="5398"/>
                  </a:lnTo>
                  <a:lnTo>
                    <a:pt x="15973" y="4763"/>
                  </a:lnTo>
                  <a:lnTo>
                    <a:pt x="15656" y="4128"/>
                  </a:lnTo>
                  <a:lnTo>
                    <a:pt x="15314" y="3541"/>
                  </a:lnTo>
                  <a:lnTo>
                    <a:pt x="14898" y="2980"/>
                  </a:lnTo>
                  <a:lnTo>
                    <a:pt x="14459" y="2467"/>
                  </a:lnTo>
                  <a:lnTo>
                    <a:pt x="13970" y="1978"/>
                  </a:lnTo>
                  <a:lnTo>
                    <a:pt x="13433" y="1539"/>
                  </a:lnTo>
                  <a:lnTo>
                    <a:pt x="12871" y="1123"/>
                  </a:lnTo>
                  <a:lnTo>
                    <a:pt x="12285" y="782"/>
                  </a:lnTo>
                  <a:lnTo>
                    <a:pt x="11675" y="464"/>
                  </a:lnTo>
                  <a:lnTo>
                    <a:pt x="11015" y="220"/>
                  </a:lnTo>
                  <a:lnTo>
                    <a:pt x="10673" y="98"/>
                  </a:lnTo>
                  <a:lnTo>
                    <a:pt x="1033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390" name="Google Shape;390;p39"/>
          <p:cNvGrpSpPr/>
          <p:nvPr/>
        </p:nvGrpSpPr>
        <p:grpSpPr>
          <a:xfrm>
            <a:off x="5911493" y="1848410"/>
            <a:ext cx="449727" cy="424461"/>
            <a:chOff x="5926225" y="921350"/>
            <a:chExt cx="517800" cy="504350"/>
          </a:xfrm>
          <a:solidFill>
            <a:srgbClr val="00B0F0"/>
          </a:solidFill>
        </p:grpSpPr>
        <p:sp>
          <p:nvSpPr>
            <p:cNvPr id="391" name="Google Shape;391;p39"/>
            <p:cNvSpPr/>
            <p:nvPr/>
          </p:nvSpPr>
          <p:spPr>
            <a:xfrm>
              <a:off x="5926225" y="921350"/>
              <a:ext cx="517800" cy="504350"/>
            </a:xfrm>
            <a:custGeom>
              <a:avLst/>
              <a:gdLst/>
              <a:ahLst/>
              <a:cxnLst/>
              <a:rect l="l" t="t" r="r" b="b"/>
              <a:pathLst>
                <a:path w="20712" h="20174" extrusionOk="0">
                  <a:moveTo>
                    <a:pt x="10356" y="2858"/>
                  </a:moveTo>
                  <a:lnTo>
                    <a:pt x="10722" y="2882"/>
                  </a:lnTo>
                  <a:lnTo>
                    <a:pt x="11089" y="2907"/>
                  </a:lnTo>
                  <a:lnTo>
                    <a:pt x="11455" y="2956"/>
                  </a:lnTo>
                  <a:lnTo>
                    <a:pt x="11821" y="3004"/>
                  </a:lnTo>
                  <a:lnTo>
                    <a:pt x="12163" y="3102"/>
                  </a:lnTo>
                  <a:lnTo>
                    <a:pt x="12505" y="3200"/>
                  </a:lnTo>
                  <a:lnTo>
                    <a:pt x="12847" y="3298"/>
                  </a:lnTo>
                  <a:lnTo>
                    <a:pt x="13165" y="3444"/>
                  </a:lnTo>
                  <a:lnTo>
                    <a:pt x="13482" y="3591"/>
                  </a:lnTo>
                  <a:lnTo>
                    <a:pt x="13800" y="3737"/>
                  </a:lnTo>
                  <a:lnTo>
                    <a:pt x="14093" y="3908"/>
                  </a:lnTo>
                  <a:lnTo>
                    <a:pt x="14386" y="4104"/>
                  </a:lnTo>
                  <a:lnTo>
                    <a:pt x="14679" y="4299"/>
                  </a:lnTo>
                  <a:lnTo>
                    <a:pt x="14948" y="4519"/>
                  </a:lnTo>
                  <a:lnTo>
                    <a:pt x="15216" y="4739"/>
                  </a:lnTo>
                  <a:lnTo>
                    <a:pt x="15460" y="4983"/>
                  </a:lnTo>
                  <a:lnTo>
                    <a:pt x="15705" y="5227"/>
                  </a:lnTo>
                  <a:lnTo>
                    <a:pt x="15925" y="5496"/>
                  </a:lnTo>
                  <a:lnTo>
                    <a:pt x="16144" y="5764"/>
                  </a:lnTo>
                  <a:lnTo>
                    <a:pt x="16340" y="6057"/>
                  </a:lnTo>
                  <a:lnTo>
                    <a:pt x="16535" y="6350"/>
                  </a:lnTo>
                  <a:lnTo>
                    <a:pt x="16706" y="6644"/>
                  </a:lnTo>
                  <a:lnTo>
                    <a:pt x="16853" y="6961"/>
                  </a:lnTo>
                  <a:lnTo>
                    <a:pt x="16999" y="7279"/>
                  </a:lnTo>
                  <a:lnTo>
                    <a:pt x="17146" y="7596"/>
                  </a:lnTo>
                  <a:lnTo>
                    <a:pt x="17243" y="7938"/>
                  </a:lnTo>
                  <a:lnTo>
                    <a:pt x="17341" y="8280"/>
                  </a:lnTo>
                  <a:lnTo>
                    <a:pt x="17439" y="8622"/>
                  </a:lnTo>
                  <a:lnTo>
                    <a:pt x="17488" y="8988"/>
                  </a:lnTo>
                  <a:lnTo>
                    <a:pt x="17536" y="9354"/>
                  </a:lnTo>
                  <a:lnTo>
                    <a:pt x="17561" y="9721"/>
                  </a:lnTo>
                  <a:lnTo>
                    <a:pt x="17585" y="10087"/>
                  </a:lnTo>
                  <a:lnTo>
                    <a:pt x="17561" y="10454"/>
                  </a:lnTo>
                  <a:lnTo>
                    <a:pt x="17536" y="10820"/>
                  </a:lnTo>
                  <a:lnTo>
                    <a:pt x="17488" y="11186"/>
                  </a:lnTo>
                  <a:lnTo>
                    <a:pt x="17439" y="11553"/>
                  </a:lnTo>
                  <a:lnTo>
                    <a:pt x="17341" y="11894"/>
                  </a:lnTo>
                  <a:lnTo>
                    <a:pt x="17243" y="12236"/>
                  </a:lnTo>
                  <a:lnTo>
                    <a:pt x="17146" y="12578"/>
                  </a:lnTo>
                  <a:lnTo>
                    <a:pt x="16999" y="12896"/>
                  </a:lnTo>
                  <a:lnTo>
                    <a:pt x="16853" y="13213"/>
                  </a:lnTo>
                  <a:lnTo>
                    <a:pt x="16706" y="13531"/>
                  </a:lnTo>
                  <a:lnTo>
                    <a:pt x="16535" y="13824"/>
                  </a:lnTo>
                  <a:lnTo>
                    <a:pt x="16340" y="14117"/>
                  </a:lnTo>
                  <a:lnTo>
                    <a:pt x="16144" y="14410"/>
                  </a:lnTo>
                  <a:lnTo>
                    <a:pt x="15925" y="14679"/>
                  </a:lnTo>
                  <a:lnTo>
                    <a:pt x="15705" y="14947"/>
                  </a:lnTo>
                  <a:lnTo>
                    <a:pt x="15460" y="15192"/>
                  </a:lnTo>
                  <a:lnTo>
                    <a:pt x="15216" y="15436"/>
                  </a:lnTo>
                  <a:lnTo>
                    <a:pt x="14948" y="15656"/>
                  </a:lnTo>
                  <a:lnTo>
                    <a:pt x="14679" y="15875"/>
                  </a:lnTo>
                  <a:lnTo>
                    <a:pt x="14386" y="16071"/>
                  </a:lnTo>
                  <a:lnTo>
                    <a:pt x="14093" y="16266"/>
                  </a:lnTo>
                  <a:lnTo>
                    <a:pt x="13800" y="16437"/>
                  </a:lnTo>
                  <a:lnTo>
                    <a:pt x="13482" y="16584"/>
                  </a:lnTo>
                  <a:lnTo>
                    <a:pt x="13165" y="16730"/>
                  </a:lnTo>
                  <a:lnTo>
                    <a:pt x="12847" y="16877"/>
                  </a:lnTo>
                  <a:lnTo>
                    <a:pt x="12505" y="16974"/>
                  </a:lnTo>
                  <a:lnTo>
                    <a:pt x="12163" y="17072"/>
                  </a:lnTo>
                  <a:lnTo>
                    <a:pt x="11821" y="17170"/>
                  </a:lnTo>
                  <a:lnTo>
                    <a:pt x="11455" y="17219"/>
                  </a:lnTo>
                  <a:lnTo>
                    <a:pt x="11089" y="17268"/>
                  </a:lnTo>
                  <a:lnTo>
                    <a:pt x="10722" y="17292"/>
                  </a:lnTo>
                  <a:lnTo>
                    <a:pt x="10356" y="17316"/>
                  </a:lnTo>
                  <a:lnTo>
                    <a:pt x="9990" y="17292"/>
                  </a:lnTo>
                  <a:lnTo>
                    <a:pt x="9623" y="17268"/>
                  </a:lnTo>
                  <a:lnTo>
                    <a:pt x="9257" y="17219"/>
                  </a:lnTo>
                  <a:lnTo>
                    <a:pt x="8891" y="17170"/>
                  </a:lnTo>
                  <a:lnTo>
                    <a:pt x="8549" y="17072"/>
                  </a:lnTo>
                  <a:lnTo>
                    <a:pt x="8207" y="16974"/>
                  </a:lnTo>
                  <a:lnTo>
                    <a:pt x="7865" y="16877"/>
                  </a:lnTo>
                  <a:lnTo>
                    <a:pt x="7547" y="16730"/>
                  </a:lnTo>
                  <a:lnTo>
                    <a:pt x="7230" y="16584"/>
                  </a:lnTo>
                  <a:lnTo>
                    <a:pt x="6912" y="16437"/>
                  </a:lnTo>
                  <a:lnTo>
                    <a:pt x="6619" y="16266"/>
                  </a:lnTo>
                  <a:lnTo>
                    <a:pt x="6326" y="16071"/>
                  </a:lnTo>
                  <a:lnTo>
                    <a:pt x="6033" y="15875"/>
                  </a:lnTo>
                  <a:lnTo>
                    <a:pt x="5765" y="15656"/>
                  </a:lnTo>
                  <a:lnTo>
                    <a:pt x="5496" y="15436"/>
                  </a:lnTo>
                  <a:lnTo>
                    <a:pt x="5252" y="15192"/>
                  </a:lnTo>
                  <a:lnTo>
                    <a:pt x="5007" y="14947"/>
                  </a:lnTo>
                  <a:lnTo>
                    <a:pt x="4788" y="14679"/>
                  </a:lnTo>
                  <a:lnTo>
                    <a:pt x="4568" y="14410"/>
                  </a:lnTo>
                  <a:lnTo>
                    <a:pt x="4372" y="14117"/>
                  </a:lnTo>
                  <a:lnTo>
                    <a:pt x="4177" y="13824"/>
                  </a:lnTo>
                  <a:lnTo>
                    <a:pt x="4006" y="13531"/>
                  </a:lnTo>
                  <a:lnTo>
                    <a:pt x="3860" y="13213"/>
                  </a:lnTo>
                  <a:lnTo>
                    <a:pt x="3713" y="12896"/>
                  </a:lnTo>
                  <a:lnTo>
                    <a:pt x="3566" y="12578"/>
                  </a:lnTo>
                  <a:lnTo>
                    <a:pt x="3469" y="12236"/>
                  </a:lnTo>
                  <a:lnTo>
                    <a:pt x="3371" y="11894"/>
                  </a:lnTo>
                  <a:lnTo>
                    <a:pt x="3273" y="11553"/>
                  </a:lnTo>
                  <a:lnTo>
                    <a:pt x="3225" y="11186"/>
                  </a:lnTo>
                  <a:lnTo>
                    <a:pt x="3176" y="10820"/>
                  </a:lnTo>
                  <a:lnTo>
                    <a:pt x="3151" y="10454"/>
                  </a:lnTo>
                  <a:lnTo>
                    <a:pt x="3127" y="10087"/>
                  </a:lnTo>
                  <a:lnTo>
                    <a:pt x="3151" y="9721"/>
                  </a:lnTo>
                  <a:lnTo>
                    <a:pt x="3176" y="9354"/>
                  </a:lnTo>
                  <a:lnTo>
                    <a:pt x="3225" y="8988"/>
                  </a:lnTo>
                  <a:lnTo>
                    <a:pt x="3273" y="8622"/>
                  </a:lnTo>
                  <a:lnTo>
                    <a:pt x="3371" y="8280"/>
                  </a:lnTo>
                  <a:lnTo>
                    <a:pt x="3469" y="7938"/>
                  </a:lnTo>
                  <a:lnTo>
                    <a:pt x="3566" y="7596"/>
                  </a:lnTo>
                  <a:lnTo>
                    <a:pt x="3713" y="7279"/>
                  </a:lnTo>
                  <a:lnTo>
                    <a:pt x="3860" y="6961"/>
                  </a:lnTo>
                  <a:lnTo>
                    <a:pt x="4006" y="6644"/>
                  </a:lnTo>
                  <a:lnTo>
                    <a:pt x="4177" y="6350"/>
                  </a:lnTo>
                  <a:lnTo>
                    <a:pt x="4372" y="6057"/>
                  </a:lnTo>
                  <a:lnTo>
                    <a:pt x="4568" y="5764"/>
                  </a:lnTo>
                  <a:lnTo>
                    <a:pt x="4788" y="5496"/>
                  </a:lnTo>
                  <a:lnTo>
                    <a:pt x="5007" y="5227"/>
                  </a:lnTo>
                  <a:lnTo>
                    <a:pt x="5252" y="4983"/>
                  </a:lnTo>
                  <a:lnTo>
                    <a:pt x="5496" y="4739"/>
                  </a:lnTo>
                  <a:lnTo>
                    <a:pt x="5765" y="4519"/>
                  </a:lnTo>
                  <a:lnTo>
                    <a:pt x="6033" y="4299"/>
                  </a:lnTo>
                  <a:lnTo>
                    <a:pt x="6326" y="4104"/>
                  </a:lnTo>
                  <a:lnTo>
                    <a:pt x="6619" y="3908"/>
                  </a:lnTo>
                  <a:lnTo>
                    <a:pt x="6912" y="3737"/>
                  </a:lnTo>
                  <a:lnTo>
                    <a:pt x="7230" y="3591"/>
                  </a:lnTo>
                  <a:lnTo>
                    <a:pt x="7547" y="3444"/>
                  </a:lnTo>
                  <a:lnTo>
                    <a:pt x="7865" y="3298"/>
                  </a:lnTo>
                  <a:lnTo>
                    <a:pt x="8207" y="3200"/>
                  </a:lnTo>
                  <a:lnTo>
                    <a:pt x="8549" y="3102"/>
                  </a:lnTo>
                  <a:lnTo>
                    <a:pt x="8891" y="3004"/>
                  </a:lnTo>
                  <a:lnTo>
                    <a:pt x="9257" y="2956"/>
                  </a:lnTo>
                  <a:lnTo>
                    <a:pt x="9623" y="2907"/>
                  </a:lnTo>
                  <a:lnTo>
                    <a:pt x="9990" y="2882"/>
                  </a:lnTo>
                  <a:lnTo>
                    <a:pt x="10356" y="2858"/>
                  </a:lnTo>
                  <a:close/>
                  <a:moveTo>
                    <a:pt x="8060" y="0"/>
                  </a:moveTo>
                  <a:lnTo>
                    <a:pt x="6717" y="2516"/>
                  </a:lnTo>
                  <a:lnTo>
                    <a:pt x="3908" y="2003"/>
                  </a:lnTo>
                  <a:lnTo>
                    <a:pt x="3786" y="4861"/>
                  </a:lnTo>
                  <a:lnTo>
                    <a:pt x="1026" y="5593"/>
                  </a:lnTo>
                  <a:lnTo>
                    <a:pt x="2174" y="8207"/>
                  </a:lnTo>
                  <a:lnTo>
                    <a:pt x="1" y="10087"/>
                  </a:lnTo>
                  <a:lnTo>
                    <a:pt x="2174" y="11968"/>
                  </a:lnTo>
                  <a:lnTo>
                    <a:pt x="1026" y="14581"/>
                  </a:lnTo>
                  <a:lnTo>
                    <a:pt x="3786" y="15314"/>
                  </a:lnTo>
                  <a:lnTo>
                    <a:pt x="3908" y="18171"/>
                  </a:lnTo>
                  <a:lnTo>
                    <a:pt x="6717" y="17658"/>
                  </a:lnTo>
                  <a:lnTo>
                    <a:pt x="8060" y="20174"/>
                  </a:lnTo>
                  <a:lnTo>
                    <a:pt x="10356" y="18489"/>
                  </a:lnTo>
                  <a:lnTo>
                    <a:pt x="12652" y="20174"/>
                  </a:lnTo>
                  <a:lnTo>
                    <a:pt x="13995" y="17658"/>
                  </a:lnTo>
                  <a:lnTo>
                    <a:pt x="16804" y="18171"/>
                  </a:lnTo>
                  <a:lnTo>
                    <a:pt x="16926" y="15314"/>
                  </a:lnTo>
                  <a:lnTo>
                    <a:pt x="19686" y="14581"/>
                  </a:lnTo>
                  <a:lnTo>
                    <a:pt x="18538" y="11968"/>
                  </a:lnTo>
                  <a:lnTo>
                    <a:pt x="20711" y="10087"/>
                  </a:lnTo>
                  <a:lnTo>
                    <a:pt x="18538" y="8207"/>
                  </a:lnTo>
                  <a:lnTo>
                    <a:pt x="19686" y="5593"/>
                  </a:lnTo>
                  <a:lnTo>
                    <a:pt x="16926" y="4861"/>
                  </a:lnTo>
                  <a:lnTo>
                    <a:pt x="16804" y="2003"/>
                  </a:lnTo>
                  <a:lnTo>
                    <a:pt x="13995" y="2516"/>
                  </a:lnTo>
                  <a:lnTo>
                    <a:pt x="12652" y="0"/>
                  </a:lnTo>
                  <a:lnTo>
                    <a:pt x="10356" y="1686"/>
                  </a:lnTo>
                  <a:lnTo>
                    <a:pt x="806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2" name="Google Shape;392;p39"/>
            <p:cNvSpPr/>
            <p:nvPr/>
          </p:nvSpPr>
          <p:spPr>
            <a:xfrm>
              <a:off x="6016600" y="1005000"/>
              <a:ext cx="337050" cy="337050"/>
            </a:xfrm>
            <a:custGeom>
              <a:avLst/>
              <a:gdLst/>
              <a:ahLst/>
              <a:cxnLst/>
              <a:rect l="l" t="t" r="r" b="b"/>
              <a:pathLst>
                <a:path w="13482" h="13482" extrusionOk="0">
                  <a:moveTo>
                    <a:pt x="6741" y="0"/>
                  </a:moveTo>
                  <a:lnTo>
                    <a:pt x="6399" y="25"/>
                  </a:lnTo>
                  <a:lnTo>
                    <a:pt x="6057" y="49"/>
                  </a:lnTo>
                  <a:lnTo>
                    <a:pt x="5715" y="98"/>
                  </a:lnTo>
                  <a:lnTo>
                    <a:pt x="5398" y="147"/>
                  </a:lnTo>
                  <a:lnTo>
                    <a:pt x="5056" y="220"/>
                  </a:lnTo>
                  <a:lnTo>
                    <a:pt x="4738" y="318"/>
                  </a:lnTo>
                  <a:lnTo>
                    <a:pt x="4421" y="416"/>
                  </a:lnTo>
                  <a:lnTo>
                    <a:pt x="4128" y="538"/>
                  </a:lnTo>
                  <a:lnTo>
                    <a:pt x="3835" y="684"/>
                  </a:lnTo>
                  <a:lnTo>
                    <a:pt x="3542" y="831"/>
                  </a:lnTo>
                  <a:lnTo>
                    <a:pt x="3249" y="977"/>
                  </a:lnTo>
                  <a:lnTo>
                    <a:pt x="2980" y="1173"/>
                  </a:lnTo>
                  <a:lnTo>
                    <a:pt x="2711" y="1344"/>
                  </a:lnTo>
                  <a:lnTo>
                    <a:pt x="2467" y="1539"/>
                  </a:lnTo>
                  <a:lnTo>
                    <a:pt x="2223" y="1759"/>
                  </a:lnTo>
                  <a:lnTo>
                    <a:pt x="1979" y="1979"/>
                  </a:lnTo>
                  <a:lnTo>
                    <a:pt x="1759" y="2223"/>
                  </a:lnTo>
                  <a:lnTo>
                    <a:pt x="1539" y="2467"/>
                  </a:lnTo>
                  <a:lnTo>
                    <a:pt x="1344" y="2711"/>
                  </a:lnTo>
                  <a:lnTo>
                    <a:pt x="1173" y="2980"/>
                  </a:lnTo>
                  <a:lnTo>
                    <a:pt x="977" y="3249"/>
                  </a:lnTo>
                  <a:lnTo>
                    <a:pt x="831" y="3542"/>
                  </a:lnTo>
                  <a:lnTo>
                    <a:pt x="684" y="3835"/>
                  </a:lnTo>
                  <a:lnTo>
                    <a:pt x="538" y="4128"/>
                  </a:lnTo>
                  <a:lnTo>
                    <a:pt x="416" y="4421"/>
                  </a:lnTo>
                  <a:lnTo>
                    <a:pt x="318" y="4738"/>
                  </a:lnTo>
                  <a:lnTo>
                    <a:pt x="220" y="5056"/>
                  </a:lnTo>
                  <a:lnTo>
                    <a:pt x="147" y="5398"/>
                  </a:lnTo>
                  <a:lnTo>
                    <a:pt x="98" y="5715"/>
                  </a:lnTo>
                  <a:lnTo>
                    <a:pt x="49" y="6057"/>
                  </a:lnTo>
                  <a:lnTo>
                    <a:pt x="25" y="6399"/>
                  </a:lnTo>
                  <a:lnTo>
                    <a:pt x="0" y="6741"/>
                  </a:lnTo>
                  <a:lnTo>
                    <a:pt x="25" y="7083"/>
                  </a:lnTo>
                  <a:lnTo>
                    <a:pt x="49" y="7425"/>
                  </a:lnTo>
                  <a:lnTo>
                    <a:pt x="98" y="7767"/>
                  </a:lnTo>
                  <a:lnTo>
                    <a:pt x="147" y="8084"/>
                  </a:lnTo>
                  <a:lnTo>
                    <a:pt x="220" y="8426"/>
                  </a:lnTo>
                  <a:lnTo>
                    <a:pt x="318" y="8744"/>
                  </a:lnTo>
                  <a:lnTo>
                    <a:pt x="416" y="9061"/>
                  </a:lnTo>
                  <a:lnTo>
                    <a:pt x="538" y="9354"/>
                  </a:lnTo>
                  <a:lnTo>
                    <a:pt x="684" y="9648"/>
                  </a:lnTo>
                  <a:lnTo>
                    <a:pt x="831" y="9941"/>
                  </a:lnTo>
                  <a:lnTo>
                    <a:pt x="977" y="10234"/>
                  </a:lnTo>
                  <a:lnTo>
                    <a:pt x="1173" y="10502"/>
                  </a:lnTo>
                  <a:lnTo>
                    <a:pt x="1344" y="10771"/>
                  </a:lnTo>
                  <a:lnTo>
                    <a:pt x="1539" y="11015"/>
                  </a:lnTo>
                  <a:lnTo>
                    <a:pt x="1759" y="11259"/>
                  </a:lnTo>
                  <a:lnTo>
                    <a:pt x="1979" y="11504"/>
                  </a:lnTo>
                  <a:lnTo>
                    <a:pt x="2223" y="11723"/>
                  </a:lnTo>
                  <a:lnTo>
                    <a:pt x="2467" y="11943"/>
                  </a:lnTo>
                  <a:lnTo>
                    <a:pt x="2711" y="12139"/>
                  </a:lnTo>
                  <a:lnTo>
                    <a:pt x="2980" y="12310"/>
                  </a:lnTo>
                  <a:lnTo>
                    <a:pt x="3249" y="12505"/>
                  </a:lnTo>
                  <a:lnTo>
                    <a:pt x="3542" y="12652"/>
                  </a:lnTo>
                  <a:lnTo>
                    <a:pt x="3835" y="12798"/>
                  </a:lnTo>
                  <a:lnTo>
                    <a:pt x="4128" y="12945"/>
                  </a:lnTo>
                  <a:lnTo>
                    <a:pt x="4421" y="13067"/>
                  </a:lnTo>
                  <a:lnTo>
                    <a:pt x="4738" y="13164"/>
                  </a:lnTo>
                  <a:lnTo>
                    <a:pt x="5056" y="13262"/>
                  </a:lnTo>
                  <a:lnTo>
                    <a:pt x="5398" y="13335"/>
                  </a:lnTo>
                  <a:lnTo>
                    <a:pt x="5715" y="13384"/>
                  </a:lnTo>
                  <a:lnTo>
                    <a:pt x="6057" y="13433"/>
                  </a:lnTo>
                  <a:lnTo>
                    <a:pt x="6399" y="13458"/>
                  </a:lnTo>
                  <a:lnTo>
                    <a:pt x="6741" y="13482"/>
                  </a:lnTo>
                  <a:lnTo>
                    <a:pt x="7083" y="13458"/>
                  </a:lnTo>
                  <a:lnTo>
                    <a:pt x="7425" y="13433"/>
                  </a:lnTo>
                  <a:lnTo>
                    <a:pt x="7767" y="13384"/>
                  </a:lnTo>
                  <a:lnTo>
                    <a:pt x="8084" y="13335"/>
                  </a:lnTo>
                  <a:lnTo>
                    <a:pt x="8426" y="13262"/>
                  </a:lnTo>
                  <a:lnTo>
                    <a:pt x="8744" y="13164"/>
                  </a:lnTo>
                  <a:lnTo>
                    <a:pt x="9061" y="13067"/>
                  </a:lnTo>
                  <a:lnTo>
                    <a:pt x="9354" y="12945"/>
                  </a:lnTo>
                  <a:lnTo>
                    <a:pt x="9647" y="12798"/>
                  </a:lnTo>
                  <a:lnTo>
                    <a:pt x="9940" y="12652"/>
                  </a:lnTo>
                  <a:lnTo>
                    <a:pt x="10234" y="12505"/>
                  </a:lnTo>
                  <a:lnTo>
                    <a:pt x="10502" y="12310"/>
                  </a:lnTo>
                  <a:lnTo>
                    <a:pt x="10771" y="12139"/>
                  </a:lnTo>
                  <a:lnTo>
                    <a:pt x="11015" y="11943"/>
                  </a:lnTo>
                  <a:lnTo>
                    <a:pt x="11259" y="11723"/>
                  </a:lnTo>
                  <a:lnTo>
                    <a:pt x="11504" y="11504"/>
                  </a:lnTo>
                  <a:lnTo>
                    <a:pt x="11723" y="11259"/>
                  </a:lnTo>
                  <a:lnTo>
                    <a:pt x="11943" y="11015"/>
                  </a:lnTo>
                  <a:lnTo>
                    <a:pt x="12139" y="10771"/>
                  </a:lnTo>
                  <a:lnTo>
                    <a:pt x="12310" y="10502"/>
                  </a:lnTo>
                  <a:lnTo>
                    <a:pt x="12505" y="10234"/>
                  </a:lnTo>
                  <a:lnTo>
                    <a:pt x="12651" y="9941"/>
                  </a:lnTo>
                  <a:lnTo>
                    <a:pt x="12798" y="9648"/>
                  </a:lnTo>
                  <a:lnTo>
                    <a:pt x="12945" y="9354"/>
                  </a:lnTo>
                  <a:lnTo>
                    <a:pt x="13067" y="9061"/>
                  </a:lnTo>
                  <a:lnTo>
                    <a:pt x="13164" y="8744"/>
                  </a:lnTo>
                  <a:lnTo>
                    <a:pt x="13262" y="8426"/>
                  </a:lnTo>
                  <a:lnTo>
                    <a:pt x="13335" y="8084"/>
                  </a:lnTo>
                  <a:lnTo>
                    <a:pt x="13384" y="7767"/>
                  </a:lnTo>
                  <a:lnTo>
                    <a:pt x="13433" y="7425"/>
                  </a:lnTo>
                  <a:lnTo>
                    <a:pt x="13457" y="7083"/>
                  </a:lnTo>
                  <a:lnTo>
                    <a:pt x="13482" y="6741"/>
                  </a:lnTo>
                  <a:lnTo>
                    <a:pt x="13457" y="6399"/>
                  </a:lnTo>
                  <a:lnTo>
                    <a:pt x="13433" y="6057"/>
                  </a:lnTo>
                  <a:lnTo>
                    <a:pt x="13384" y="5715"/>
                  </a:lnTo>
                  <a:lnTo>
                    <a:pt x="13335" y="5398"/>
                  </a:lnTo>
                  <a:lnTo>
                    <a:pt x="13262" y="5056"/>
                  </a:lnTo>
                  <a:lnTo>
                    <a:pt x="13164" y="4738"/>
                  </a:lnTo>
                  <a:lnTo>
                    <a:pt x="13067" y="4421"/>
                  </a:lnTo>
                  <a:lnTo>
                    <a:pt x="12945" y="4128"/>
                  </a:lnTo>
                  <a:lnTo>
                    <a:pt x="12798" y="3835"/>
                  </a:lnTo>
                  <a:lnTo>
                    <a:pt x="12651" y="3542"/>
                  </a:lnTo>
                  <a:lnTo>
                    <a:pt x="12505" y="3249"/>
                  </a:lnTo>
                  <a:lnTo>
                    <a:pt x="12310" y="2980"/>
                  </a:lnTo>
                  <a:lnTo>
                    <a:pt x="12139" y="2711"/>
                  </a:lnTo>
                  <a:lnTo>
                    <a:pt x="11943" y="2467"/>
                  </a:lnTo>
                  <a:lnTo>
                    <a:pt x="11723" y="2223"/>
                  </a:lnTo>
                  <a:lnTo>
                    <a:pt x="11504" y="1979"/>
                  </a:lnTo>
                  <a:lnTo>
                    <a:pt x="11259" y="1759"/>
                  </a:lnTo>
                  <a:lnTo>
                    <a:pt x="11015" y="1539"/>
                  </a:lnTo>
                  <a:lnTo>
                    <a:pt x="10771" y="1344"/>
                  </a:lnTo>
                  <a:lnTo>
                    <a:pt x="10502" y="1173"/>
                  </a:lnTo>
                  <a:lnTo>
                    <a:pt x="10234" y="977"/>
                  </a:lnTo>
                  <a:lnTo>
                    <a:pt x="9940" y="831"/>
                  </a:lnTo>
                  <a:lnTo>
                    <a:pt x="9647" y="684"/>
                  </a:lnTo>
                  <a:lnTo>
                    <a:pt x="9354" y="538"/>
                  </a:lnTo>
                  <a:lnTo>
                    <a:pt x="9061" y="416"/>
                  </a:lnTo>
                  <a:lnTo>
                    <a:pt x="8744" y="318"/>
                  </a:lnTo>
                  <a:lnTo>
                    <a:pt x="8426" y="220"/>
                  </a:lnTo>
                  <a:lnTo>
                    <a:pt x="8084" y="147"/>
                  </a:lnTo>
                  <a:lnTo>
                    <a:pt x="7767" y="98"/>
                  </a:lnTo>
                  <a:lnTo>
                    <a:pt x="7425" y="49"/>
                  </a:lnTo>
                  <a:lnTo>
                    <a:pt x="7083" y="25"/>
                  </a:lnTo>
                  <a:lnTo>
                    <a:pt x="674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393" name="Google Shape;393;p39"/>
          <p:cNvGrpSpPr/>
          <p:nvPr/>
        </p:nvGrpSpPr>
        <p:grpSpPr>
          <a:xfrm>
            <a:off x="6511801" y="1856636"/>
            <a:ext cx="420023" cy="408029"/>
            <a:chOff x="6617400" y="931125"/>
            <a:chExt cx="483600" cy="484825"/>
          </a:xfrm>
          <a:solidFill>
            <a:srgbClr val="00B0F0"/>
          </a:solidFill>
        </p:grpSpPr>
        <p:sp>
          <p:nvSpPr>
            <p:cNvPr id="394" name="Google Shape;394;p39"/>
            <p:cNvSpPr/>
            <p:nvPr/>
          </p:nvSpPr>
          <p:spPr>
            <a:xfrm>
              <a:off x="6843925" y="1183900"/>
              <a:ext cx="121525" cy="232050"/>
            </a:xfrm>
            <a:custGeom>
              <a:avLst/>
              <a:gdLst/>
              <a:ahLst/>
              <a:cxnLst/>
              <a:rect l="l" t="t" r="r" b="b"/>
              <a:pathLst>
                <a:path w="4861" h="9282" extrusionOk="0">
                  <a:moveTo>
                    <a:pt x="1" y="0"/>
                  </a:moveTo>
                  <a:lnTo>
                    <a:pt x="1" y="6863"/>
                  </a:lnTo>
                  <a:lnTo>
                    <a:pt x="25" y="7107"/>
                  </a:lnTo>
                  <a:lnTo>
                    <a:pt x="49" y="7327"/>
                  </a:lnTo>
                  <a:lnTo>
                    <a:pt x="123" y="7572"/>
                  </a:lnTo>
                  <a:lnTo>
                    <a:pt x="196" y="7791"/>
                  </a:lnTo>
                  <a:lnTo>
                    <a:pt x="294" y="8011"/>
                  </a:lnTo>
                  <a:lnTo>
                    <a:pt x="416" y="8207"/>
                  </a:lnTo>
                  <a:lnTo>
                    <a:pt x="562" y="8402"/>
                  </a:lnTo>
                  <a:lnTo>
                    <a:pt x="709" y="8573"/>
                  </a:lnTo>
                  <a:lnTo>
                    <a:pt x="880" y="8719"/>
                  </a:lnTo>
                  <a:lnTo>
                    <a:pt x="1075" y="8866"/>
                  </a:lnTo>
                  <a:lnTo>
                    <a:pt x="1271" y="8988"/>
                  </a:lnTo>
                  <a:lnTo>
                    <a:pt x="1490" y="9086"/>
                  </a:lnTo>
                  <a:lnTo>
                    <a:pt x="1710" y="9159"/>
                  </a:lnTo>
                  <a:lnTo>
                    <a:pt x="1930" y="9232"/>
                  </a:lnTo>
                  <a:lnTo>
                    <a:pt x="2174" y="9257"/>
                  </a:lnTo>
                  <a:lnTo>
                    <a:pt x="2418" y="9281"/>
                  </a:lnTo>
                  <a:lnTo>
                    <a:pt x="2663" y="9257"/>
                  </a:lnTo>
                  <a:lnTo>
                    <a:pt x="2907" y="9232"/>
                  </a:lnTo>
                  <a:lnTo>
                    <a:pt x="3151" y="9159"/>
                  </a:lnTo>
                  <a:lnTo>
                    <a:pt x="3371" y="9086"/>
                  </a:lnTo>
                  <a:lnTo>
                    <a:pt x="3591" y="8988"/>
                  </a:lnTo>
                  <a:lnTo>
                    <a:pt x="3786" y="8866"/>
                  </a:lnTo>
                  <a:lnTo>
                    <a:pt x="3957" y="8719"/>
                  </a:lnTo>
                  <a:lnTo>
                    <a:pt x="4128" y="8573"/>
                  </a:lnTo>
                  <a:lnTo>
                    <a:pt x="4299" y="8402"/>
                  </a:lnTo>
                  <a:lnTo>
                    <a:pt x="4446" y="8207"/>
                  </a:lnTo>
                  <a:lnTo>
                    <a:pt x="4568" y="8011"/>
                  </a:lnTo>
                  <a:lnTo>
                    <a:pt x="4665" y="7791"/>
                  </a:lnTo>
                  <a:lnTo>
                    <a:pt x="4739" y="7572"/>
                  </a:lnTo>
                  <a:lnTo>
                    <a:pt x="4812" y="7327"/>
                  </a:lnTo>
                  <a:lnTo>
                    <a:pt x="4836" y="7107"/>
                  </a:lnTo>
                  <a:lnTo>
                    <a:pt x="4861" y="6863"/>
                  </a:lnTo>
                  <a:lnTo>
                    <a:pt x="4836" y="6717"/>
                  </a:lnTo>
                  <a:lnTo>
                    <a:pt x="4812" y="6619"/>
                  </a:lnTo>
                  <a:lnTo>
                    <a:pt x="4739" y="6521"/>
                  </a:lnTo>
                  <a:lnTo>
                    <a:pt x="4665" y="6424"/>
                  </a:lnTo>
                  <a:lnTo>
                    <a:pt x="4592" y="6350"/>
                  </a:lnTo>
                  <a:lnTo>
                    <a:pt x="4470" y="6302"/>
                  </a:lnTo>
                  <a:lnTo>
                    <a:pt x="4372" y="6253"/>
                  </a:lnTo>
                  <a:lnTo>
                    <a:pt x="4128" y="6253"/>
                  </a:lnTo>
                  <a:lnTo>
                    <a:pt x="4006" y="6302"/>
                  </a:lnTo>
                  <a:lnTo>
                    <a:pt x="3908" y="6350"/>
                  </a:lnTo>
                  <a:lnTo>
                    <a:pt x="3811" y="6424"/>
                  </a:lnTo>
                  <a:lnTo>
                    <a:pt x="3737" y="6521"/>
                  </a:lnTo>
                  <a:lnTo>
                    <a:pt x="3688" y="6619"/>
                  </a:lnTo>
                  <a:lnTo>
                    <a:pt x="3640" y="6717"/>
                  </a:lnTo>
                  <a:lnTo>
                    <a:pt x="3640" y="6863"/>
                  </a:lnTo>
                  <a:lnTo>
                    <a:pt x="3615" y="7083"/>
                  </a:lnTo>
                  <a:lnTo>
                    <a:pt x="3542" y="7327"/>
                  </a:lnTo>
                  <a:lnTo>
                    <a:pt x="3420" y="7523"/>
                  </a:lnTo>
                  <a:lnTo>
                    <a:pt x="3273" y="7718"/>
                  </a:lnTo>
                  <a:lnTo>
                    <a:pt x="3102" y="7865"/>
                  </a:lnTo>
                  <a:lnTo>
                    <a:pt x="2907" y="7962"/>
                  </a:lnTo>
                  <a:lnTo>
                    <a:pt x="2663" y="8036"/>
                  </a:lnTo>
                  <a:lnTo>
                    <a:pt x="2418" y="8060"/>
                  </a:lnTo>
                  <a:lnTo>
                    <a:pt x="2174" y="8036"/>
                  </a:lnTo>
                  <a:lnTo>
                    <a:pt x="1954" y="7962"/>
                  </a:lnTo>
                  <a:lnTo>
                    <a:pt x="1759" y="7865"/>
                  </a:lnTo>
                  <a:lnTo>
                    <a:pt x="1564" y="7718"/>
                  </a:lnTo>
                  <a:lnTo>
                    <a:pt x="1417" y="7523"/>
                  </a:lnTo>
                  <a:lnTo>
                    <a:pt x="1319" y="7327"/>
                  </a:lnTo>
                  <a:lnTo>
                    <a:pt x="1246" y="7083"/>
                  </a:lnTo>
                  <a:lnTo>
                    <a:pt x="1222" y="6863"/>
                  </a:lnTo>
                  <a:lnTo>
                    <a:pt x="1222" y="0"/>
                  </a:lnTo>
                  <a:lnTo>
                    <a:pt x="953" y="220"/>
                  </a:lnTo>
                  <a:lnTo>
                    <a:pt x="880" y="293"/>
                  </a:lnTo>
                  <a:lnTo>
                    <a:pt x="806" y="342"/>
                  </a:lnTo>
                  <a:lnTo>
                    <a:pt x="709" y="367"/>
                  </a:lnTo>
                  <a:lnTo>
                    <a:pt x="513" y="367"/>
                  </a:lnTo>
                  <a:lnTo>
                    <a:pt x="416" y="342"/>
                  </a:lnTo>
                  <a:lnTo>
                    <a:pt x="342" y="293"/>
                  </a:lnTo>
                  <a:lnTo>
                    <a:pt x="269" y="220"/>
                  </a:lnTo>
                  <a:lnTo>
                    <a:pt x="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5" name="Google Shape;395;p39"/>
            <p:cNvSpPr/>
            <p:nvPr/>
          </p:nvSpPr>
          <p:spPr>
            <a:xfrm>
              <a:off x="6617400" y="931125"/>
              <a:ext cx="483600" cy="259500"/>
            </a:xfrm>
            <a:custGeom>
              <a:avLst/>
              <a:gdLst/>
              <a:ahLst/>
              <a:cxnLst/>
              <a:rect l="l" t="t" r="r" b="b"/>
              <a:pathLst>
                <a:path w="19344" h="10380" extrusionOk="0">
                  <a:moveTo>
                    <a:pt x="5252" y="9769"/>
                  </a:moveTo>
                  <a:lnTo>
                    <a:pt x="5252" y="9769"/>
                  </a:lnTo>
                  <a:lnTo>
                    <a:pt x="5252" y="9769"/>
                  </a:lnTo>
                  <a:close/>
                  <a:moveTo>
                    <a:pt x="9672" y="0"/>
                  </a:moveTo>
                  <a:lnTo>
                    <a:pt x="9550" y="25"/>
                  </a:lnTo>
                  <a:lnTo>
                    <a:pt x="9428" y="49"/>
                  </a:lnTo>
                  <a:lnTo>
                    <a:pt x="9330" y="122"/>
                  </a:lnTo>
                  <a:lnTo>
                    <a:pt x="9232" y="196"/>
                  </a:lnTo>
                  <a:lnTo>
                    <a:pt x="9159" y="269"/>
                  </a:lnTo>
                  <a:lnTo>
                    <a:pt x="9110" y="367"/>
                  </a:lnTo>
                  <a:lnTo>
                    <a:pt x="9086" y="489"/>
                  </a:lnTo>
                  <a:lnTo>
                    <a:pt x="9062" y="611"/>
                  </a:lnTo>
                  <a:lnTo>
                    <a:pt x="9062" y="1246"/>
                  </a:lnTo>
                  <a:lnTo>
                    <a:pt x="8622" y="1270"/>
                  </a:lnTo>
                  <a:lnTo>
                    <a:pt x="8182" y="1343"/>
                  </a:lnTo>
                  <a:lnTo>
                    <a:pt x="7767" y="1417"/>
                  </a:lnTo>
                  <a:lnTo>
                    <a:pt x="7328" y="1514"/>
                  </a:lnTo>
                  <a:lnTo>
                    <a:pt x="6912" y="1612"/>
                  </a:lnTo>
                  <a:lnTo>
                    <a:pt x="6497" y="1759"/>
                  </a:lnTo>
                  <a:lnTo>
                    <a:pt x="6082" y="1905"/>
                  </a:lnTo>
                  <a:lnTo>
                    <a:pt x="5691" y="2076"/>
                  </a:lnTo>
                  <a:lnTo>
                    <a:pt x="5300" y="2247"/>
                  </a:lnTo>
                  <a:lnTo>
                    <a:pt x="4910" y="2467"/>
                  </a:lnTo>
                  <a:lnTo>
                    <a:pt x="4543" y="2687"/>
                  </a:lnTo>
                  <a:lnTo>
                    <a:pt x="4177" y="2931"/>
                  </a:lnTo>
                  <a:lnTo>
                    <a:pt x="3811" y="3175"/>
                  </a:lnTo>
                  <a:lnTo>
                    <a:pt x="3469" y="3468"/>
                  </a:lnTo>
                  <a:lnTo>
                    <a:pt x="3151" y="3761"/>
                  </a:lnTo>
                  <a:lnTo>
                    <a:pt x="2834" y="4054"/>
                  </a:lnTo>
                  <a:lnTo>
                    <a:pt x="2516" y="4372"/>
                  </a:lnTo>
                  <a:lnTo>
                    <a:pt x="2223" y="4714"/>
                  </a:lnTo>
                  <a:lnTo>
                    <a:pt x="1930" y="5080"/>
                  </a:lnTo>
                  <a:lnTo>
                    <a:pt x="1686" y="5422"/>
                  </a:lnTo>
                  <a:lnTo>
                    <a:pt x="1442" y="5788"/>
                  </a:lnTo>
                  <a:lnTo>
                    <a:pt x="1222" y="6179"/>
                  </a:lnTo>
                  <a:lnTo>
                    <a:pt x="1002" y="6570"/>
                  </a:lnTo>
                  <a:lnTo>
                    <a:pt x="807" y="6961"/>
                  </a:lnTo>
                  <a:lnTo>
                    <a:pt x="660" y="7376"/>
                  </a:lnTo>
                  <a:lnTo>
                    <a:pt x="489" y="7791"/>
                  </a:lnTo>
                  <a:lnTo>
                    <a:pt x="367" y="8206"/>
                  </a:lnTo>
                  <a:lnTo>
                    <a:pt x="245" y="8622"/>
                  </a:lnTo>
                  <a:lnTo>
                    <a:pt x="172" y="9061"/>
                  </a:lnTo>
                  <a:lnTo>
                    <a:pt x="98" y="9501"/>
                  </a:lnTo>
                  <a:lnTo>
                    <a:pt x="25" y="9940"/>
                  </a:lnTo>
                  <a:lnTo>
                    <a:pt x="1" y="10380"/>
                  </a:lnTo>
                  <a:lnTo>
                    <a:pt x="196" y="10111"/>
                  </a:lnTo>
                  <a:lnTo>
                    <a:pt x="465" y="9867"/>
                  </a:lnTo>
                  <a:lnTo>
                    <a:pt x="758" y="9647"/>
                  </a:lnTo>
                  <a:lnTo>
                    <a:pt x="1075" y="9452"/>
                  </a:lnTo>
                  <a:lnTo>
                    <a:pt x="1442" y="9305"/>
                  </a:lnTo>
                  <a:lnTo>
                    <a:pt x="1808" y="9183"/>
                  </a:lnTo>
                  <a:lnTo>
                    <a:pt x="2223" y="9110"/>
                  </a:lnTo>
                  <a:lnTo>
                    <a:pt x="2638" y="9086"/>
                  </a:lnTo>
                  <a:lnTo>
                    <a:pt x="2956" y="9110"/>
                  </a:lnTo>
                  <a:lnTo>
                    <a:pt x="3249" y="9134"/>
                  </a:lnTo>
                  <a:lnTo>
                    <a:pt x="3542" y="9208"/>
                  </a:lnTo>
                  <a:lnTo>
                    <a:pt x="3811" y="9281"/>
                  </a:lnTo>
                  <a:lnTo>
                    <a:pt x="4079" y="9379"/>
                  </a:lnTo>
                  <a:lnTo>
                    <a:pt x="4323" y="9501"/>
                  </a:lnTo>
                  <a:lnTo>
                    <a:pt x="4543" y="9647"/>
                  </a:lnTo>
                  <a:lnTo>
                    <a:pt x="4763" y="9794"/>
                  </a:lnTo>
                  <a:lnTo>
                    <a:pt x="4812" y="9305"/>
                  </a:lnTo>
                  <a:lnTo>
                    <a:pt x="4934" y="8573"/>
                  </a:lnTo>
                  <a:lnTo>
                    <a:pt x="5007" y="8109"/>
                  </a:lnTo>
                  <a:lnTo>
                    <a:pt x="5129" y="7620"/>
                  </a:lnTo>
                  <a:lnTo>
                    <a:pt x="5276" y="7107"/>
                  </a:lnTo>
                  <a:lnTo>
                    <a:pt x="5447" y="6546"/>
                  </a:lnTo>
                  <a:lnTo>
                    <a:pt x="5642" y="5984"/>
                  </a:lnTo>
                  <a:lnTo>
                    <a:pt x="5887" y="5373"/>
                  </a:lnTo>
                  <a:lnTo>
                    <a:pt x="6180" y="4763"/>
                  </a:lnTo>
                  <a:lnTo>
                    <a:pt x="6522" y="4152"/>
                  </a:lnTo>
                  <a:lnTo>
                    <a:pt x="6888" y="3542"/>
                  </a:lnTo>
                  <a:lnTo>
                    <a:pt x="7303" y="2931"/>
                  </a:lnTo>
                  <a:lnTo>
                    <a:pt x="7792" y="2345"/>
                  </a:lnTo>
                  <a:lnTo>
                    <a:pt x="8329" y="1783"/>
                  </a:lnTo>
                  <a:lnTo>
                    <a:pt x="8402" y="1710"/>
                  </a:lnTo>
                  <a:lnTo>
                    <a:pt x="8597" y="1710"/>
                  </a:lnTo>
                  <a:lnTo>
                    <a:pt x="8671" y="1783"/>
                  </a:lnTo>
                  <a:lnTo>
                    <a:pt x="8720" y="1856"/>
                  </a:lnTo>
                  <a:lnTo>
                    <a:pt x="8744" y="1954"/>
                  </a:lnTo>
                  <a:lnTo>
                    <a:pt x="8720" y="2027"/>
                  </a:lnTo>
                  <a:lnTo>
                    <a:pt x="8671" y="2125"/>
                  </a:lnTo>
                  <a:lnTo>
                    <a:pt x="8182" y="2662"/>
                  </a:lnTo>
                  <a:lnTo>
                    <a:pt x="7718" y="3200"/>
                  </a:lnTo>
                  <a:lnTo>
                    <a:pt x="7328" y="3786"/>
                  </a:lnTo>
                  <a:lnTo>
                    <a:pt x="6961" y="4348"/>
                  </a:lnTo>
                  <a:lnTo>
                    <a:pt x="6668" y="4934"/>
                  </a:lnTo>
                  <a:lnTo>
                    <a:pt x="6375" y="5495"/>
                  </a:lnTo>
                  <a:lnTo>
                    <a:pt x="6155" y="6082"/>
                  </a:lnTo>
                  <a:lnTo>
                    <a:pt x="5960" y="6619"/>
                  </a:lnTo>
                  <a:lnTo>
                    <a:pt x="5789" y="7156"/>
                  </a:lnTo>
                  <a:lnTo>
                    <a:pt x="5642" y="7645"/>
                  </a:lnTo>
                  <a:lnTo>
                    <a:pt x="5520" y="8109"/>
                  </a:lnTo>
                  <a:lnTo>
                    <a:pt x="5423" y="8548"/>
                  </a:lnTo>
                  <a:lnTo>
                    <a:pt x="5300" y="9257"/>
                  </a:lnTo>
                  <a:lnTo>
                    <a:pt x="5252" y="9769"/>
                  </a:lnTo>
                  <a:lnTo>
                    <a:pt x="5471" y="9623"/>
                  </a:lnTo>
                  <a:lnTo>
                    <a:pt x="5691" y="9476"/>
                  </a:lnTo>
                  <a:lnTo>
                    <a:pt x="5935" y="9379"/>
                  </a:lnTo>
                  <a:lnTo>
                    <a:pt x="6180" y="9281"/>
                  </a:lnTo>
                  <a:lnTo>
                    <a:pt x="6448" y="9208"/>
                  </a:lnTo>
                  <a:lnTo>
                    <a:pt x="6741" y="9134"/>
                  </a:lnTo>
                  <a:lnTo>
                    <a:pt x="7034" y="9110"/>
                  </a:lnTo>
                  <a:lnTo>
                    <a:pt x="7328" y="9086"/>
                  </a:lnTo>
                  <a:lnTo>
                    <a:pt x="7645" y="9110"/>
                  </a:lnTo>
                  <a:lnTo>
                    <a:pt x="7938" y="9134"/>
                  </a:lnTo>
                  <a:lnTo>
                    <a:pt x="8207" y="9208"/>
                  </a:lnTo>
                  <a:lnTo>
                    <a:pt x="8475" y="9281"/>
                  </a:lnTo>
                  <a:lnTo>
                    <a:pt x="8744" y="9379"/>
                  </a:lnTo>
                  <a:lnTo>
                    <a:pt x="8988" y="9501"/>
                  </a:lnTo>
                  <a:lnTo>
                    <a:pt x="9208" y="9623"/>
                  </a:lnTo>
                  <a:lnTo>
                    <a:pt x="9428" y="9794"/>
                  </a:lnTo>
                  <a:lnTo>
                    <a:pt x="9428" y="1954"/>
                  </a:lnTo>
                  <a:lnTo>
                    <a:pt x="9452" y="1856"/>
                  </a:lnTo>
                  <a:lnTo>
                    <a:pt x="9501" y="1783"/>
                  </a:lnTo>
                  <a:lnTo>
                    <a:pt x="9574" y="1710"/>
                  </a:lnTo>
                  <a:lnTo>
                    <a:pt x="9770" y="1710"/>
                  </a:lnTo>
                  <a:lnTo>
                    <a:pt x="9843" y="1783"/>
                  </a:lnTo>
                  <a:lnTo>
                    <a:pt x="9892" y="1856"/>
                  </a:lnTo>
                  <a:lnTo>
                    <a:pt x="9916" y="1954"/>
                  </a:lnTo>
                  <a:lnTo>
                    <a:pt x="9916" y="9794"/>
                  </a:lnTo>
                  <a:lnTo>
                    <a:pt x="10136" y="9623"/>
                  </a:lnTo>
                  <a:lnTo>
                    <a:pt x="10356" y="9501"/>
                  </a:lnTo>
                  <a:lnTo>
                    <a:pt x="10600" y="9379"/>
                  </a:lnTo>
                  <a:lnTo>
                    <a:pt x="10869" y="9281"/>
                  </a:lnTo>
                  <a:lnTo>
                    <a:pt x="11137" y="9208"/>
                  </a:lnTo>
                  <a:lnTo>
                    <a:pt x="11406" y="9134"/>
                  </a:lnTo>
                  <a:lnTo>
                    <a:pt x="11699" y="9110"/>
                  </a:lnTo>
                  <a:lnTo>
                    <a:pt x="12017" y="9086"/>
                  </a:lnTo>
                  <a:lnTo>
                    <a:pt x="12310" y="9110"/>
                  </a:lnTo>
                  <a:lnTo>
                    <a:pt x="12603" y="9134"/>
                  </a:lnTo>
                  <a:lnTo>
                    <a:pt x="12896" y="9208"/>
                  </a:lnTo>
                  <a:lnTo>
                    <a:pt x="13165" y="9281"/>
                  </a:lnTo>
                  <a:lnTo>
                    <a:pt x="13409" y="9379"/>
                  </a:lnTo>
                  <a:lnTo>
                    <a:pt x="13653" y="9476"/>
                  </a:lnTo>
                  <a:lnTo>
                    <a:pt x="13873" y="9623"/>
                  </a:lnTo>
                  <a:lnTo>
                    <a:pt x="14093" y="9769"/>
                  </a:lnTo>
                  <a:lnTo>
                    <a:pt x="14019" y="9257"/>
                  </a:lnTo>
                  <a:lnTo>
                    <a:pt x="13897" y="8548"/>
                  </a:lnTo>
                  <a:lnTo>
                    <a:pt x="13824" y="8109"/>
                  </a:lnTo>
                  <a:lnTo>
                    <a:pt x="13702" y="7645"/>
                  </a:lnTo>
                  <a:lnTo>
                    <a:pt x="13555" y="7132"/>
                  </a:lnTo>
                  <a:lnTo>
                    <a:pt x="13384" y="6619"/>
                  </a:lnTo>
                  <a:lnTo>
                    <a:pt x="13189" y="6057"/>
                  </a:lnTo>
                  <a:lnTo>
                    <a:pt x="12945" y="5495"/>
                  </a:lnTo>
                  <a:lnTo>
                    <a:pt x="12676" y="4934"/>
                  </a:lnTo>
                  <a:lnTo>
                    <a:pt x="12359" y="4348"/>
                  </a:lnTo>
                  <a:lnTo>
                    <a:pt x="12017" y="3786"/>
                  </a:lnTo>
                  <a:lnTo>
                    <a:pt x="11626" y="3200"/>
                  </a:lnTo>
                  <a:lnTo>
                    <a:pt x="11162" y="2662"/>
                  </a:lnTo>
                  <a:lnTo>
                    <a:pt x="10673" y="2125"/>
                  </a:lnTo>
                  <a:lnTo>
                    <a:pt x="10625" y="2027"/>
                  </a:lnTo>
                  <a:lnTo>
                    <a:pt x="10600" y="1954"/>
                  </a:lnTo>
                  <a:lnTo>
                    <a:pt x="10625" y="1856"/>
                  </a:lnTo>
                  <a:lnTo>
                    <a:pt x="10673" y="1783"/>
                  </a:lnTo>
                  <a:lnTo>
                    <a:pt x="10747" y="1710"/>
                  </a:lnTo>
                  <a:lnTo>
                    <a:pt x="10942" y="1710"/>
                  </a:lnTo>
                  <a:lnTo>
                    <a:pt x="11015" y="1783"/>
                  </a:lnTo>
                  <a:lnTo>
                    <a:pt x="11553" y="2345"/>
                  </a:lnTo>
                  <a:lnTo>
                    <a:pt x="12017" y="2931"/>
                  </a:lnTo>
                  <a:lnTo>
                    <a:pt x="12456" y="3542"/>
                  </a:lnTo>
                  <a:lnTo>
                    <a:pt x="12823" y="4152"/>
                  </a:lnTo>
                  <a:lnTo>
                    <a:pt x="13165" y="4787"/>
                  </a:lnTo>
                  <a:lnTo>
                    <a:pt x="13458" y="5373"/>
                  </a:lnTo>
                  <a:lnTo>
                    <a:pt x="13702" y="5984"/>
                  </a:lnTo>
                  <a:lnTo>
                    <a:pt x="13897" y="6546"/>
                  </a:lnTo>
                  <a:lnTo>
                    <a:pt x="14068" y="7107"/>
                  </a:lnTo>
                  <a:lnTo>
                    <a:pt x="14215" y="7620"/>
                  </a:lnTo>
                  <a:lnTo>
                    <a:pt x="14337" y="8109"/>
                  </a:lnTo>
                  <a:lnTo>
                    <a:pt x="14410" y="8573"/>
                  </a:lnTo>
                  <a:lnTo>
                    <a:pt x="14532" y="9305"/>
                  </a:lnTo>
                  <a:lnTo>
                    <a:pt x="14581" y="9794"/>
                  </a:lnTo>
                  <a:lnTo>
                    <a:pt x="14801" y="9647"/>
                  </a:lnTo>
                  <a:lnTo>
                    <a:pt x="15021" y="9501"/>
                  </a:lnTo>
                  <a:lnTo>
                    <a:pt x="15265" y="9379"/>
                  </a:lnTo>
                  <a:lnTo>
                    <a:pt x="15534" y="9281"/>
                  </a:lnTo>
                  <a:lnTo>
                    <a:pt x="15802" y="9208"/>
                  </a:lnTo>
                  <a:lnTo>
                    <a:pt x="16095" y="9134"/>
                  </a:lnTo>
                  <a:lnTo>
                    <a:pt x="16388" y="9110"/>
                  </a:lnTo>
                  <a:lnTo>
                    <a:pt x="16706" y="9086"/>
                  </a:lnTo>
                  <a:lnTo>
                    <a:pt x="17121" y="9110"/>
                  </a:lnTo>
                  <a:lnTo>
                    <a:pt x="17536" y="9183"/>
                  </a:lnTo>
                  <a:lnTo>
                    <a:pt x="17903" y="9305"/>
                  </a:lnTo>
                  <a:lnTo>
                    <a:pt x="18269" y="9452"/>
                  </a:lnTo>
                  <a:lnTo>
                    <a:pt x="18587" y="9647"/>
                  </a:lnTo>
                  <a:lnTo>
                    <a:pt x="18880" y="9867"/>
                  </a:lnTo>
                  <a:lnTo>
                    <a:pt x="19148" y="10111"/>
                  </a:lnTo>
                  <a:lnTo>
                    <a:pt x="19344" y="10380"/>
                  </a:lnTo>
                  <a:lnTo>
                    <a:pt x="19319" y="9940"/>
                  </a:lnTo>
                  <a:lnTo>
                    <a:pt x="19246" y="9501"/>
                  </a:lnTo>
                  <a:lnTo>
                    <a:pt x="19173" y="9061"/>
                  </a:lnTo>
                  <a:lnTo>
                    <a:pt x="19099" y="8622"/>
                  </a:lnTo>
                  <a:lnTo>
                    <a:pt x="18977" y="8206"/>
                  </a:lnTo>
                  <a:lnTo>
                    <a:pt x="18855" y="7791"/>
                  </a:lnTo>
                  <a:lnTo>
                    <a:pt x="18684" y="7376"/>
                  </a:lnTo>
                  <a:lnTo>
                    <a:pt x="18538" y="6961"/>
                  </a:lnTo>
                  <a:lnTo>
                    <a:pt x="18342" y="6570"/>
                  </a:lnTo>
                  <a:lnTo>
                    <a:pt x="18122" y="6179"/>
                  </a:lnTo>
                  <a:lnTo>
                    <a:pt x="17903" y="5788"/>
                  </a:lnTo>
                  <a:lnTo>
                    <a:pt x="17658" y="5422"/>
                  </a:lnTo>
                  <a:lnTo>
                    <a:pt x="17414" y="5080"/>
                  </a:lnTo>
                  <a:lnTo>
                    <a:pt x="17121" y="4714"/>
                  </a:lnTo>
                  <a:lnTo>
                    <a:pt x="16828" y="4372"/>
                  </a:lnTo>
                  <a:lnTo>
                    <a:pt x="16511" y="4054"/>
                  </a:lnTo>
                  <a:lnTo>
                    <a:pt x="16193" y="3761"/>
                  </a:lnTo>
                  <a:lnTo>
                    <a:pt x="15876" y="3468"/>
                  </a:lnTo>
                  <a:lnTo>
                    <a:pt x="15534" y="3175"/>
                  </a:lnTo>
                  <a:lnTo>
                    <a:pt x="15167" y="2931"/>
                  </a:lnTo>
                  <a:lnTo>
                    <a:pt x="14801" y="2687"/>
                  </a:lnTo>
                  <a:lnTo>
                    <a:pt x="14435" y="2467"/>
                  </a:lnTo>
                  <a:lnTo>
                    <a:pt x="14044" y="2247"/>
                  </a:lnTo>
                  <a:lnTo>
                    <a:pt x="13653" y="2076"/>
                  </a:lnTo>
                  <a:lnTo>
                    <a:pt x="13262" y="1905"/>
                  </a:lnTo>
                  <a:lnTo>
                    <a:pt x="12847" y="1759"/>
                  </a:lnTo>
                  <a:lnTo>
                    <a:pt x="12432" y="1612"/>
                  </a:lnTo>
                  <a:lnTo>
                    <a:pt x="12017" y="1514"/>
                  </a:lnTo>
                  <a:lnTo>
                    <a:pt x="11577" y="1417"/>
                  </a:lnTo>
                  <a:lnTo>
                    <a:pt x="11162" y="1343"/>
                  </a:lnTo>
                  <a:lnTo>
                    <a:pt x="10722" y="1270"/>
                  </a:lnTo>
                  <a:lnTo>
                    <a:pt x="10283" y="1246"/>
                  </a:lnTo>
                  <a:lnTo>
                    <a:pt x="10283" y="611"/>
                  </a:lnTo>
                  <a:lnTo>
                    <a:pt x="10258" y="489"/>
                  </a:lnTo>
                  <a:lnTo>
                    <a:pt x="10234" y="367"/>
                  </a:lnTo>
                  <a:lnTo>
                    <a:pt x="10185" y="269"/>
                  </a:lnTo>
                  <a:lnTo>
                    <a:pt x="10112" y="196"/>
                  </a:lnTo>
                  <a:lnTo>
                    <a:pt x="10014" y="122"/>
                  </a:lnTo>
                  <a:lnTo>
                    <a:pt x="9916" y="49"/>
                  </a:lnTo>
                  <a:lnTo>
                    <a:pt x="9794" y="25"/>
                  </a:lnTo>
                  <a:lnTo>
                    <a:pt x="967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396" name="Google Shape;396;p39"/>
          <p:cNvGrpSpPr/>
          <p:nvPr/>
        </p:nvGrpSpPr>
        <p:grpSpPr>
          <a:xfrm>
            <a:off x="1250117" y="2490213"/>
            <a:ext cx="405171" cy="275456"/>
            <a:chOff x="559275" y="1683950"/>
            <a:chExt cx="466500" cy="327300"/>
          </a:xfrm>
          <a:solidFill>
            <a:srgbClr val="00B0F0"/>
          </a:solidFill>
        </p:grpSpPr>
        <p:sp>
          <p:nvSpPr>
            <p:cNvPr id="397" name="Google Shape;397;p39"/>
            <p:cNvSpPr/>
            <p:nvPr/>
          </p:nvSpPr>
          <p:spPr>
            <a:xfrm>
              <a:off x="559275" y="1683950"/>
              <a:ext cx="466500" cy="197850"/>
            </a:xfrm>
            <a:custGeom>
              <a:avLst/>
              <a:gdLst/>
              <a:ahLst/>
              <a:cxnLst/>
              <a:rect l="l" t="t" r="r" b="b"/>
              <a:pathLst>
                <a:path w="18660" h="7914" extrusionOk="0">
                  <a:moveTo>
                    <a:pt x="391" y="1"/>
                  </a:moveTo>
                  <a:lnTo>
                    <a:pt x="293" y="50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74" y="221"/>
                  </a:lnTo>
                  <a:lnTo>
                    <a:pt x="49" y="294"/>
                  </a:lnTo>
                  <a:lnTo>
                    <a:pt x="0" y="392"/>
                  </a:lnTo>
                  <a:lnTo>
                    <a:pt x="0" y="489"/>
                  </a:lnTo>
                  <a:lnTo>
                    <a:pt x="0" y="1173"/>
                  </a:lnTo>
                  <a:lnTo>
                    <a:pt x="9330" y="7914"/>
                  </a:lnTo>
                  <a:lnTo>
                    <a:pt x="18659" y="1173"/>
                  </a:lnTo>
                  <a:lnTo>
                    <a:pt x="18659" y="489"/>
                  </a:lnTo>
                  <a:lnTo>
                    <a:pt x="18659" y="392"/>
                  </a:lnTo>
                  <a:lnTo>
                    <a:pt x="18611" y="294"/>
                  </a:lnTo>
                  <a:lnTo>
                    <a:pt x="18586" y="221"/>
                  </a:lnTo>
                  <a:lnTo>
                    <a:pt x="18513" y="147"/>
                  </a:lnTo>
                  <a:lnTo>
                    <a:pt x="18440" y="74"/>
                  </a:lnTo>
                  <a:lnTo>
                    <a:pt x="18366" y="50"/>
                  </a:lnTo>
                  <a:lnTo>
                    <a:pt x="1826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8" name="Google Shape;398;p39"/>
            <p:cNvSpPr/>
            <p:nvPr/>
          </p:nvSpPr>
          <p:spPr>
            <a:xfrm>
              <a:off x="559275" y="1727925"/>
              <a:ext cx="466500" cy="283325"/>
            </a:xfrm>
            <a:custGeom>
              <a:avLst/>
              <a:gdLst/>
              <a:ahLst/>
              <a:cxnLst/>
              <a:rect l="l" t="t" r="r" b="b"/>
              <a:pathLst>
                <a:path w="18660" h="11333" extrusionOk="0">
                  <a:moveTo>
                    <a:pt x="0" y="0"/>
                  </a:moveTo>
                  <a:lnTo>
                    <a:pt x="0" y="10844"/>
                  </a:lnTo>
                  <a:lnTo>
                    <a:pt x="0" y="10917"/>
                  </a:lnTo>
                  <a:lnTo>
                    <a:pt x="5129" y="7230"/>
                  </a:lnTo>
                  <a:lnTo>
                    <a:pt x="5227" y="7181"/>
                  </a:lnTo>
                  <a:lnTo>
                    <a:pt x="5325" y="7181"/>
                  </a:lnTo>
                  <a:lnTo>
                    <a:pt x="5398" y="7205"/>
                  </a:lnTo>
                  <a:lnTo>
                    <a:pt x="5471" y="7278"/>
                  </a:lnTo>
                  <a:lnTo>
                    <a:pt x="5520" y="7376"/>
                  </a:lnTo>
                  <a:lnTo>
                    <a:pt x="5520" y="7474"/>
                  </a:lnTo>
                  <a:lnTo>
                    <a:pt x="5471" y="7547"/>
                  </a:lnTo>
                  <a:lnTo>
                    <a:pt x="5422" y="7620"/>
                  </a:lnTo>
                  <a:lnTo>
                    <a:pt x="318" y="11308"/>
                  </a:lnTo>
                  <a:lnTo>
                    <a:pt x="415" y="11333"/>
                  </a:lnTo>
                  <a:lnTo>
                    <a:pt x="18244" y="11333"/>
                  </a:lnTo>
                  <a:lnTo>
                    <a:pt x="18342" y="11308"/>
                  </a:lnTo>
                  <a:lnTo>
                    <a:pt x="13238" y="7620"/>
                  </a:lnTo>
                  <a:lnTo>
                    <a:pt x="13189" y="7547"/>
                  </a:lnTo>
                  <a:lnTo>
                    <a:pt x="13140" y="7474"/>
                  </a:lnTo>
                  <a:lnTo>
                    <a:pt x="13140" y="7376"/>
                  </a:lnTo>
                  <a:lnTo>
                    <a:pt x="13189" y="7278"/>
                  </a:lnTo>
                  <a:lnTo>
                    <a:pt x="13262" y="7205"/>
                  </a:lnTo>
                  <a:lnTo>
                    <a:pt x="13335" y="7181"/>
                  </a:lnTo>
                  <a:lnTo>
                    <a:pt x="13433" y="7181"/>
                  </a:lnTo>
                  <a:lnTo>
                    <a:pt x="13531" y="7230"/>
                  </a:lnTo>
                  <a:lnTo>
                    <a:pt x="18659" y="10917"/>
                  </a:lnTo>
                  <a:lnTo>
                    <a:pt x="18659" y="10844"/>
                  </a:lnTo>
                  <a:lnTo>
                    <a:pt x="18659" y="0"/>
                  </a:lnTo>
                  <a:lnTo>
                    <a:pt x="9476" y="6643"/>
                  </a:lnTo>
                  <a:lnTo>
                    <a:pt x="9403" y="6692"/>
                  </a:lnTo>
                  <a:lnTo>
                    <a:pt x="9257" y="6692"/>
                  </a:lnTo>
                  <a:lnTo>
                    <a:pt x="9183" y="6643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399" name="Google Shape;399;p39"/>
          <p:cNvGrpSpPr/>
          <p:nvPr/>
        </p:nvGrpSpPr>
        <p:grpSpPr>
          <a:xfrm>
            <a:off x="1835573" y="2435762"/>
            <a:ext cx="405171" cy="384380"/>
            <a:chOff x="1233350" y="1619250"/>
            <a:chExt cx="466500" cy="456725"/>
          </a:xfrm>
          <a:solidFill>
            <a:srgbClr val="00B0F0"/>
          </a:solidFill>
        </p:grpSpPr>
        <p:sp>
          <p:nvSpPr>
            <p:cNvPr id="400" name="Google Shape;400;p39"/>
            <p:cNvSpPr/>
            <p:nvPr/>
          </p:nvSpPr>
          <p:spPr>
            <a:xfrm>
              <a:off x="1233350" y="1619250"/>
              <a:ext cx="466500" cy="456725"/>
            </a:xfrm>
            <a:custGeom>
              <a:avLst/>
              <a:gdLst/>
              <a:ahLst/>
              <a:cxnLst/>
              <a:rect l="l" t="t" r="r" b="b"/>
              <a:pathLst>
                <a:path w="18660" h="18269" extrusionOk="0">
                  <a:moveTo>
                    <a:pt x="14923" y="5080"/>
                  </a:moveTo>
                  <a:lnTo>
                    <a:pt x="14923" y="9037"/>
                  </a:lnTo>
                  <a:lnTo>
                    <a:pt x="17316" y="7913"/>
                  </a:lnTo>
                  <a:lnTo>
                    <a:pt x="9476" y="13579"/>
                  </a:lnTo>
                  <a:lnTo>
                    <a:pt x="9403" y="13604"/>
                  </a:lnTo>
                  <a:lnTo>
                    <a:pt x="9330" y="13628"/>
                  </a:lnTo>
                  <a:lnTo>
                    <a:pt x="9257" y="13604"/>
                  </a:lnTo>
                  <a:lnTo>
                    <a:pt x="9183" y="13579"/>
                  </a:lnTo>
                  <a:lnTo>
                    <a:pt x="1344" y="7913"/>
                  </a:lnTo>
                  <a:lnTo>
                    <a:pt x="3737" y="9037"/>
                  </a:lnTo>
                  <a:lnTo>
                    <a:pt x="3737" y="5080"/>
                  </a:lnTo>
                  <a:close/>
                  <a:moveTo>
                    <a:pt x="9330" y="0"/>
                  </a:moveTo>
                  <a:lnTo>
                    <a:pt x="0" y="6741"/>
                  </a:lnTo>
                  <a:lnTo>
                    <a:pt x="0" y="17780"/>
                  </a:lnTo>
                  <a:lnTo>
                    <a:pt x="0" y="17853"/>
                  </a:lnTo>
                  <a:lnTo>
                    <a:pt x="5129" y="14165"/>
                  </a:lnTo>
                  <a:lnTo>
                    <a:pt x="5227" y="14117"/>
                  </a:lnTo>
                  <a:lnTo>
                    <a:pt x="5325" y="14117"/>
                  </a:lnTo>
                  <a:lnTo>
                    <a:pt x="5398" y="14141"/>
                  </a:lnTo>
                  <a:lnTo>
                    <a:pt x="5471" y="14214"/>
                  </a:lnTo>
                  <a:lnTo>
                    <a:pt x="5520" y="14312"/>
                  </a:lnTo>
                  <a:lnTo>
                    <a:pt x="5520" y="14385"/>
                  </a:lnTo>
                  <a:lnTo>
                    <a:pt x="5471" y="14483"/>
                  </a:lnTo>
                  <a:lnTo>
                    <a:pt x="5422" y="14556"/>
                  </a:lnTo>
                  <a:lnTo>
                    <a:pt x="318" y="18244"/>
                  </a:lnTo>
                  <a:lnTo>
                    <a:pt x="416" y="18244"/>
                  </a:lnTo>
                  <a:lnTo>
                    <a:pt x="489" y="18268"/>
                  </a:lnTo>
                  <a:lnTo>
                    <a:pt x="18171" y="18268"/>
                  </a:lnTo>
                  <a:lnTo>
                    <a:pt x="18244" y="18244"/>
                  </a:lnTo>
                  <a:lnTo>
                    <a:pt x="18342" y="18244"/>
                  </a:lnTo>
                  <a:lnTo>
                    <a:pt x="13238" y="14556"/>
                  </a:lnTo>
                  <a:lnTo>
                    <a:pt x="13189" y="14483"/>
                  </a:lnTo>
                  <a:lnTo>
                    <a:pt x="13140" y="14385"/>
                  </a:lnTo>
                  <a:lnTo>
                    <a:pt x="13140" y="14312"/>
                  </a:lnTo>
                  <a:lnTo>
                    <a:pt x="13189" y="14214"/>
                  </a:lnTo>
                  <a:lnTo>
                    <a:pt x="13262" y="14141"/>
                  </a:lnTo>
                  <a:lnTo>
                    <a:pt x="13335" y="14117"/>
                  </a:lnTo>
                  <a:lnTo>
                    <a:pt x="13433" y="14117"/>
                  </a:lnTo>
                  <a:lnTo>
                    <a:pt x="13531" y="14165"/>
                  </a:lnTo>
                  <a:lnTo>
                    <a:pt x="18660" y="17853"/>
                  </a:lnTo>
                  <a:lnTo>
                    <a:pt x="18660" y="17780"/>
                  </a:lnTo>
                  <a:lnTo>
                    <a:pt x="18660" y="6741"/>
                  </a:lnTo>
                  <a:lnTo>
                    <a:pt x="933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1" name="Google Shape;401;p39"/>
            <p:cNvSpPr/>
            <p:nvPr/>
          </p:nvSpPr>
          <p:spPr>
            <a:xfrm>
              <a:off x="1382325" y="1792025"/>
              <a:ext cx="168550" cy="12250"/>
            </a:xfrm>
            <a:custGeom>
              <a:avLst/>
              <a:gdLst/>
              <a:ahLst/>
              <a:cxnLst/>
              <a:rect l="l" t="t" r="r" b="b"/>
              <a:pathLst>
                <a:path w="6742" h="490" extrusionOk="0">
                  <a:moveTo>
                    <a:pt x="147" y="1"/>
                  </a:moveTo>
                  <a:lnTo>
                    <a:pt x="74" y="74"/>
                  </a:lnTo>
                  <a:lnTo>
                    <a:pt x="25" y="147"/>
                  </a:lnTo>
                  <a:lnTo>
                    <a:pt x="1" y="245"/>
                  </a:lnTo>
                  <a:lnTo>
                    <a:pt x="25" y="343"/>
                  </a:lnTo>
                  <a:lnTo>
                    <a:pt x="74" y="416"/>
                  </a:lnTo>
                  <a:lnTo>
                    <a:pt x="147" y="465"/>
                  </a:lnTo>
                  <a:lnTo>
                    <a:pt x="245" y="489"/>
                  </a:lnTo>
                  <a:lnTo>
                    <a:pt x="6497" y="489"/>
                  </a:lnTo>
                  <a:lnTo>
                    <a:pt x="6595" y="465"/>
                  </a:lnTo>
                  <a:lnTo>
                    <a:pt x="6668" y="416"/>
                  </a:lnTo>
                  <a:lnTo>
                    <a:pt x="6717" y="343"/>
                  </a:lnTo>
                  <a:lnTo>
                    <a:pt x="6741" y="245"/>
                  </a:lnTo>
                  <a:lnTo>
                    <a:pt x="6717" y="147"/>
                  </a:lnTo>
                  <a:lnTo>
                    <a:pt x="6668" y="74"/>
                  </a:lnTo>
                  <a:lnTo>
                    <a:pt x="659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2" name="Google Shape;402;p39"/>
            <p:cNvSpPr/>
            <p:nvPr/>
          </p:nvSpPr>
          <p:spPr>
            <a:xfrm>
              <a:off x="1382325" y="1825000"/>
              <a:ext cx="168550" cy="12250"/>
            </a:xfrm>
            <a:custGeom>
              <a:avLst/>
              <a:gdLst/>
              <a:ahLst/>
              <a:cxnLst/>
              <a:rect l="l" t="t" r="r" b="b"/>
              <a:pathLst>
                <a:path w="6742" h="490" extrusionOk="0">
                  <a:moveTo>
                    <a:pt x="245" y="1"/>
                  </a:moveTo>
                  <a:lnTo>
                    <a:pt x="147" y="25"/>
                  </a:lnTo>
                  <a:lnTo>
                    <a:pt x="74" y="74"/>
                  </a:lnTo>
                  <a:lnTo>
                    <a:pt x="25" y="147"/>
                  </a:lnTo>
                  <a:lnTo>
                    <a:pt x="1" y="245"/>
                  </a:lnTo>
                  <a:lnTo>
                    <a:pt x="25" y="343"/>
                  </a:lnTo>
                  <a:lnTo>
                    <a:pt x="74" y="416"/>
                  </a:lnTo>
                  <a:lnTo>
                    <a:pt x="147" y="465"/>
                  </a:lnTo>
                  <a:lnTo>
                    <a:pt x="245" y="489"/>
                  </a:lnTo>
                  <a:lnTo>
                    <a:pt x="6497" y="489"/>
                  </a:lnTo>
                  <a:lnTo>
                    <a:pt x="6595" y="465"/>
                  </a:lnTo>
                  <a:lnTo>
                    <a:pt x="6668" y="416"/>
                  </a:lnTo>
                  <a:lnTo>
                    <a:pt x="6717" y="343"/>
                  </a:lnTo>
                  <a:lnTo>
                    <a:pt x="6741" y="245"/>
                  </a:lnTo>
                  <a:lnTo>
                    <a:pt x="6717" y="147"/>
                  </a:lnTo>
                  <a:lnTo>
                    <a:pt x="6668" y="74"/>
                  </a:lnTo>
                  <a:lnTo>
                    <a:pt x="6595" y="25"/>
                  </a:lnTo>
                  <a:lnTo>
                    <a:pt x="649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3" name="Google Shape;403;p39"/>
            <p:cNvSpPr/>
            <p:nvPr/>
          </p:nvSpPr>
          <p:spPr>
            <a:xfrm>
              <a:off x="1382325" y="1858575"/>
              <a:ext cx="70850" cy="12250"/>
            </a:xfrm>
            <a:custGeom>
              <a:avLst/>
              <a:gdLst/>
              <a:ahLst/>
              <a:cxnLst/>
              <a:rect l="l" t="t" r="r" b="b"/>
              <a:pathLst>
                <a:path w="2834" h="490" extrusionOk="0">
                  <a:moveTo>
                    <a:pt x="245" y="1"/>
                  </a:moveTo>
                  <a:lnTo>
                    <a:pt x="147" y="25"/>
                  </a:lnTo>
                  <a:lnTo>
                    <a:pt x="74" y="74"/>
                  </a:lnTo>
                  <a:lnTo>
                    <a:pt x="25" y="147"/>
                  </a:lnTo>
                  <a:lnTo>
                    <a:pt x="1" y="245"/>
                  </a:lnTo>
                  <a:lnTo>
                    <a:pt x="25" y="343"/>
                  </a:lnTo>
                  <a:lnTo>
                    <a:pt x="74" y="416"/>
                  </a:lnTo>
                  <a:lnTo>
                    <a:pt x="147" y="465"/>
                  </a:lnTo>
                  <a:lnTo>
                    <a:pt x="245" y="489"/>
                  </a:lnTo>
                  <a:lnTo>
                    <a:pt x="2589" y="489"/>
                  </a:lnTo>
                  <a:lnTo>
                    <a:pt x="2687" y="465"/>
                  </a:lnTo>
                  <a:lnTo>
                    <a:pt x="2760" y="416"/>
                  </a:lnTo>
                  <a:lnTo>
                    <a:pt x="2809" y="343"/>
                  </a:lnTo>
                  <a:lnTo>
                    <a:pt x="2834" y="245"/>
                  </a:lnTo>
                  <a:lnTo>
                    <a:pt x="2809" y="147"/>
                  </a:lnTo>
                  <a:lnTo>
                    <a:pt x="2760" y="74"/>
                  </a:lnTo>
                  <a:lnTo>
                    <a:pt x="2687" y="25"/>
                  </a:lnTo>
                  <a:lnTo>
                    <a:pt x="258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404" name="Google Shape;404;p39"/>
          <p:cNvGrpSpPr/>
          <p:nvPr/>
        </p:nvGrpSpPr>
        <p:grpSpPr>
          <a:xfrm>
            <a:off x="2433755" y="2443967"/>
            <a:ext cx="379723" cy="367948"/>
            <a:chOff x="1922075" y="1629000"/>
            <a:chExt cx="437200" cy="437200"/>
          </a:xfrm>
          <a:solidFill>
            <a:srgbClr val="00B0F0"/>
          </a:solidFill>
        </p:grpSpPr>
        <p:sp>
          <p:nvSpPr>
            <p:cNvPr id="405" name="Google Shape;405;p39"/>
            <p:cNvSpPr/>
            <p:nvPr/>
          </p:nvSpPr>
          <p:spPr>
            <a:xfrm>
              <a:off x="2208425" y="1629000"/>
              <a:ext cx="150850" cy="150850"/>
            </a:xfrm>
            <a:custGeom>
              <a:avLst/>
              <a:gdLst/>
              <a:ahLst/>
              <a:cxnLst/>
              <a:rect l="l" t="t" r="r" b="b"/>
              <a:pathLst>
                <a:path w="6034" h="6034" extrusionOk="0">
                  <a:moveTo>
                    <a:pt x="2004" y="1"/>
                  </a:moveTo>
                  <a:lnTo>
                    <a:pt x="1881" y="25"/>
                  </a:lnTo>
                  <a:lnTo>
                    <a:pt x="1784" y="50"/>
                  </a:lnTo>
                  <a:lnTo>
                    <a:pt x="1686" y="98"/>
                  </a:lnTo>
                  <a:lnTo>
                    <a:pt x="1588" y="172"/>
                  </a:lnTo>
                  <a:lnTo>
                    <a:pt x="1" y="1784"/>
                  </a:lnTo>
                  <a:lnTo>
                    <a:pt x="4251" y="6033"/>
                  </a:lnTo>
                  <a:lnTo>
                    <a:pt x="5862" y="4446"/>
                  </a:lnTo>
                  <a:lnTo>
                    <a:pt x="5936" y="4348"/>
                  </a:lnTo>
                  <a:lnTo>
                    <a:pt x="5985" y="4250"/>
                  </a:lnTo>
                  <a:lnTo>
                    <a:pt x="6009" y="4153"/>
                  </a:lnTo>
                  <a:lnTo>
                    <a:pt x="6033" y="4031"/>
                  </a:lnTo>
                  <a:lnTo>
                    <a:pt x="6009" y="3933"/>
                  </a:lnTo>
                  <a:lnTo>
                    <a:pt x="5985" y="3811"/>
                  </a:lnTo>
                  <a:lnTo>
                    <a:pt x="5936" y="3713"/>
                  </a:lnTo>
                  <a:lnTo>
                    <a:pt x="5862" y="3615"/>
                  </a:lnTo>
                  <a:lnTo>
                    <a:pt x="2419" y="172"/>
                  </a:lnTo>
                  <a:lnTo>
                    <a:pt x="2321" y="98"/>
                  </a:lnTo>
                  <a:lnTo>
                    <a:pt x="2223" y="50"/>
                  </a:lnTo>
                  <a:lnTo>
                    <a:pt x="2101" y="25"/>
                  </a:lnTo>
                  <a:lnTo>
                    <a:pt x="200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6" name="Google Shape;406;p39"/>
            <p:cNvSpPr/>
            <p:nvPr/>
          </p:nvSpPr>
          <p:spPr>
            <a:xfrm>
              <a:off x="1922075" y="1686400"/>
              <a:ext cx="379800" cy="379800"/>
            </a:xfrm>
            <a:custGeom>
              <a:avLst/>
              <a:gdLst/>
              <a:ahLst/>
              <a:cxnLst/>
              <a:rect l="l" t="t" r="r" b="b"/>
              <a:pathLst>
                <a:path w="15192" h="15192" extrusionOk="0">
                  <a:moveTo>
                    <a:pt x="1100" y="10527"/>
                  </a:moveTo>
                  <a:lnTo>
                    <a:pt x="4665" y="14093"/>
                  </a:lnTo>
                  <a:lnTo>
                    <a:pt x="4616" y="14117"/>
                  </a:lnTo>
                  <a:lnTo>
                    <a:pt x="1979" y="14508"/>
                  </a:lnTo>
                  <a:lnTo>
                    <a:pt x="684" y="13213"/>
                  </a:lnTo>
                  <a:lnTo>
                    <a:pt x="1075" y="10576"/>
                  </a:lnTo>
                  <a:lnTo>
                    <a:pt x="1100" y="10527"/>
                  </a:lnTo>
                  <a:close/>
                  <a:moveTo>
                    <a:pt x="10918" y="1"/>
                  </a:moveTo>
                  <a:lnTo>
                    <a:pt x="758" y="10185"/>
                  </a:lnTo>
                  <a:lnTo>
                    <a:pt x="684" y="10258"/>
                  </a:lnTo>
                  <a:lnTo>
                    <a:pt x="636" y="10332"/>
                  </a:lnTo>
                  <a:lnTo>
                    <a:pt x="611" y="10405"/>
                  </a:lnTo>
                  <a:lnTo>
                    <a:pt x="587" y="10502"/>
                  </a:lnTo>
                  <a:lnTo>
                    <a:pt x="1" y="14532"/>
                  </a:lnTo>
                  <a:lnTo>
                    <a:pt x="1" y="14654"/>
                  </a:lnTo>
                  <a:lnTo>
                    <a:pt x="25" y="14801"/>
                  </a:lnTo>
                  <a:lnTo>
                    <a:pt x="98" y="14923"/>
                  </a:lnTo>
                  <a:lnTo>
                    <a:pt x="171" y="15021"/>
                  </a:lnTo>
                  <a:lnTo>
                    <a:pt x="269" y="15094"/>
                  </a:lnTo>
                  <a:lnTo>
                    <a:pt x="367" y="15143"/>
                  </a:lnTo>
                  <a:lnTo>
                    <a:pt x="465" y="15167"/>
                  </a:lnTo>
                  <a:lnTo>
                    <a:pt x="587" y="15192"/>
                  </a:lnTo>
                  <a:lnTo>
                    <a:pt x="660" y="15192"/>
                  </a:lnTo>
                  <a:lnTo>
                    <a:pt x="4690" y="14606"/>
                  </a:lnTo>
                  <a:lnTo>
                    <a:pt x="4861" y="14557"/>
                  </a:lnTo>
                  <a:lnTo>
                    <a:pt x="4934" y="14508"/>
                  </a:lnTo>
                  <a:lnTo>
                    <a:pt x="5007" y="14435"/>
                  </a:lnTo>
                  <a:lnTo>
                    <a:pt x="15192" y="4275"/>
                  </a:lnTo>
                  <a:lnTo>
                    <a:pt x="13970" y="3053"/>
                  </a:lnTo>
                  <a:lnTo>
                    <a:pt x="4152" y="12872"/>
                  </a:lnTo>
                  <a:lnTo>
                    <a:pt x="3810" y="12530"/>
                  </a:lnTo>
                  <a:lnTo>
                    <a:pt x="13629" y="2712"/>
                  </a:lnTo>
                  <a:lnTo>
                    <a:pt x="12481" y="1564"/>
                  </a:lnTo>
                  <a:lnTo>
                    <a:pt x="2663" y="11382"/>
                  </a:lnTo>
                  <a:lnTo>
                    <a:pt x="2321" y="11040"/>
                  </a:lnTo>
                  <a:lnTo>
                    <a:pt x="12139" y="1222"/>
                  </a:lnTo>
                  <a:lnTo>
                    <a:pt x="1091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407" name="Google Shape;407;p39"/>
          <p:cNvGrpSpPr/>
          <p:nvPr/>
        </p:nvGrpSpPr>
        <p:grpSpPr>
          <a:xfrm>
            <a:off x="3017626" y="2442431"/>
            <a:ext cx="382893" cy="371020"/>
            <a:chOff x="2594325" y="1627175"/>
            <a:chExt cx="440850" cy="440850"/>
          </a:xfrm>
          <a:solidFill>
            <a:srgbClr val="00B0F0"/>
          </a:solidFill>
        </p:grpSpPr>
        <p:sp>
          <p:nvSpPr>
            <p:cNvPr id="408" name="Google Shape;408;p39"/>
            <p:cNvSpPr/>
            <p:nvPr/>
          </p:nvSpPr>
          <p:spPr>
            <a:xfrm>
              <a:off x="2594325" y="1890950"/>
              <a:ext cx="177075" cy="177075"/>
            </a:xfrm>
            <a:custGeom>
              <a:avLst/>
              <a:gdLst/>
              <a:ahLst/>
              <a:cxnLst/>
              <a:rect l="l" t="t" r="r" b="b"/>
              <a:pathLst>
                <a:path w="7083" h="7083" extrusionOk="0">
                  <a:moveTo>
                    <a:pt x="5544" y="0"/>
                  </a:moveTo>
                  <a:lnTo>
                    <a:pt x="538" y="5984"/>
                  </a:lnTo>
                  <a:lnTo>
                    <a:pt x="0" y="7083"/>
                  </a:lnTo>
                  <a:lnTo>
                    <a:pt x="1099" y="6546"/>
                  </a:lnTo>
                  <a:lnTo>
                    <a:pt x="7083" y="1539"/>
                  </a:lnTo>
                  <a:lnTo>
                    <a:pt x="554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9" name="Google Shape;409;p39"/>
            <p:cNvSpPr/>
            <p:nvPr/>
          </p:nvSpPr>
          <p:spPr>
            <a:xfrm>
              <a:off x="2858700" y="1627175"/>
              <a:ext cx="176475" cy="176475"/>
            </a:xfrm>
            <a:custGeom>
              <a:avLst/>
              <a:gdLst/>
              <a:ahLst/>
              <a:cxnLst/>
              <a:rect l="l" t="t" r="r" b="b"/>
              <a:pathLst>
                <a:path w="7059" h="7059" extrusionOk="0">
                  <a:moveTo>
                    <a:pt x="904" y="1"/>
                  </a:moveTo>
                  <a:lnTo>
                    <a:pt x="782" y="25"/>
                  </a:lnTo>
                  <a:lnTo>
                    <a:pt x="684" y="98"/>
                  </a:lnTo>
                  <a:lnTo>
                    <a:pt x="611" y="147"/>
                  </a:lnTo>
                  <a:lnTo>
                    <a:pt x="489" y="294"/>
                  </a:lnTo>
                  <a:lnTo>
                    <a:pt x="367" y="440"/>
                  </a:lnTo>
                  <a:lnTo>
                    <a:pt x="294" y="587"/>
                  </a:lnTo>
                  <a:lnTo>
                    <a:pt x="196" y="733"/>
                  </a:lnTo>
                  <a:lnTo>
                    <a:pt x="74" y="1051"/>
                  </a:lnTo>
                  <a:lnTo>
                    <a:pt x="0" y="1393"/>
                  </a:lnTo>
                  <a:lnTo>
                    <a:pt x="0" y="1735"/>
                  </a:lnTo>
                  <a:lnTo>
                    <a:pt x="25" y="2052"/>
                  </a:lnTo>
                  <a:lnTo>
                    <a:pt x="123" y="2394"/>
                  </a:lnTo>
                  <a:lnTo>
                    <a:pt x="269" y="2711"/>
                  </a:lnTo>
                  <a:lnTo>
                    <a:pt x="4348" y="6790"/>
                  </a:lnTo>
                  <a:lnTo>
                    <a:pt x="4665" y="6937"/>
                  </a:lnTo>
                  <a:lnTo>
                    <a:pt x="5007" y="7034"/>
                  </a:lnTo>
                  <a:lnTo>
                    <a:pt x="5325" y="7059"/>
                  </a:lnTo>
                  <a:lnTo>
                    <a:pt x="5667" y="7059"/>
                  </a:lnTo>
                  <a:lnTo>
                    <a:pt x="6008" y="6986"/>
                  </a:lnTo>
                  <a:lnTo>
                    <a:pt x="6326" y="6863"/>
                  </a:lnTo>
                  <a:lnTo>
                    <a:pt x="6473" y="6766"/>
                  </a:lnTo>
                  <a:lnTo>
                    <a:pt x="6619" y="6692"/>
                  </a:lnTo>
                  <a:lnTo>
                    <a:pt x="6766" y="6570"/>
                  </a:lnTo>
                  <a:lnTo>
                    <a:pt x="6912" y="6448"/>
                  </a:lnTo>
                  <a:lnTo>
                    <a:pt x="6961" y="6375"/>
                  </a:lnTo>
                  <a:lnTo>
                    <a:pt x="7034" y="6277"/>
                  </a:lnTo>
                  <a:lnTo>
                    <a:pt x="7059" y="6155"/>
                  </a:lnTo>
                  <a:lnTo>
                    <a:pt x="7059" y="6057"/>
                  </a:lnTo>
                  <a:lnTo>
                    <a:pt x="7059" y="5960"/>
                  </a:lnTo>
                  <a:lnTo>
                    <a:pt x="7034" y="5862"/>
                  </a:lnTo>
                  <a:lnTo>
                    <a:pt x="6961" y="5764"/>
                  </a:lnTo>
                  <a:lnTo>
                    <a:pt x="6912" y="5667"/>
                  </a:lnTo>
                  <a:lnTo>
                    <a:pt x="1393" y="147"/>
                  </a:lnTo>
                  <a:lnTo>
                    <a:pt x="1295" y="98"/>
                  </a:lnTo>
                  <a:lnTo>
                    <a:pt x="1197" y="25"/>
                  </a:lnTo>
                  <a:lnTo>
                    <a:pt x="109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10" name="Google Shape;410;p39"/>
            <p:cNvSpPr/>
            <p:nvPr/>
          </p:nvSpPr>
          <p:spPr>
            <a:xfrm>
              <a:off x="2663325" y="1702275"/>
              <a:ext cx="296750" cy="296775"/>
            </a:xfrm>
            <a:custGeom>
              <a:avLst/>
              <a:gdLst/>
              <a:ahLst/>
              <a:cxnLst/>
              <a:rect l="l" t="t" r="r" b="b"/>
              <a:pathLst>
                <a:path w="11870" h="11871" extrusionOk="0">
                  <a:moveTo>
                    <a:pt x="7718" y="1295"/>
                  </a:moveTo>
                  <a:lnTo>
                    <a:pt x="7815" y="1319"/>
                  </a:lnTo>
                  <a:lnTo>
                    <a:pt x="7889" y="1368"/>
                  </a:lnTo>
                  <a:lnTo>
                    <a:pt x="7938" y="1442"/>
                  </a:lnTo>
                  <a:lnTo>
                    <a:pt x="7938" y="1515"/>
                  </a:lnTo>
                  <a:lnTo>
                    <a:pt x="7938" y="1588"/>
                  </a:lnTo>
                  <a:lnTo>
                    <a:pt x="7889" y="1661"/>
                  </a:lnTo>
                  <a:lnTo>
                    <a:pt x="5862" y="3664"/>
                  </a:lnTo>
                  <a:lnTo>
                    <a:pt x="5788" y="3713"/>
                  </a:lnTo>
                  <a:lnTo>
                    <a:pt x="5715" y="3737"/>
                  </a:lnTo>
                  <a:lnTo>
                    <a:pt x="5642" y="3713"/>
                  </a:lnTo>
                  <a:lnTo>
                    <a:pt x="5569" y="3664"/>
                  </a:lnTo>
                  <a:lnTo>
                    <a:pt x="5520" y="3591"/>
                  </a:lnTo>
                  <a:lnTo>
                    <a:pt x="5495" y="3517"/>
                  </a:lnTo>
                  <a:lnTo>
                    <a:pt x="5520" y="3444"/>
                  </a:lnTo>
                  <a:lnTo>
                    <a:pt x="5569" y="3371"/>
                  </a:lnTo>
                  <a:lnTo>
                    <a:pt x="7571" y="1368"/>
                  </a:lnTo>
                  <a:lnTo>
                    <a:pt x="7644" y="1319"/>
                  </a:lnTo>
                  <a:lnTo>
                    <a:pt x="7718" y="1295"/>
                  </a:lnTo>
                  <a:close/>
                  <a:moveTo>
                    <a:pt x="7767" y="1"/>
                  </a:moveTo>
                  <a:lnTo>
                    <a:pt x="4885" y="2907"/>
                  </a:lnTo>
                  <a:lnTo>
                    <a:pt x="4640" y="2809"/>
                  </a:lnTo>
                  <a:lnTo>
                    <a:pt x="4396" y="2712"/>
                  </a:lnTo>
                  <a:lnTo>
                    <a:pt x="4103" y="2614"/>
                  </a:lnTo>
                  <a:lnTo>
                    <a:pt x="3810" y="2565"/>
                  </a:lnTo>
                  <a:lnTo>
                    <a:pt x="3493" y="2492"/>
                  </a:lnTo>
                  <a:lnTo>
                    <a:pt x="3175" y="2443"/>
                  </a:lnTo>
                  <a:lnTo>
                    <a:pt x="2858" y="2418"/>
                  </a:lnTo>
                  <a:lnTo>
                    <a:pt x="2247" y="2418"/>
                  </a:lnTo>
                  <a:lnTo>
                    <a:pt x="1954" y="2443"/>
                  </a:lnTo>
                  <a:lnTo>
                    <a:pt x="1636" y="2492"/>
                  </a:lnTo>
                  <a:lnTo>
                    <a:pt x="1319" y="2565"/>
                  </a:lnTo>
                  <a:lnTo>
                    <a:pt x="1001" y="2687"/>
                  </a:lnTo>
                  <a:lnTo>
                    <a:pt x="708" y="2809"/>
                  </a:lnTo>
                  <a:lnTo>
                    <a:pt x="415" y="3005"/>
                  </a:lnTo>
                  <a:lnTo>
                    <a:pt x="147" y="3224"/>
                  </a:lnTo>
                  <a:lnTo>
                    <a:pt x="73" y="3298"/>
                  </a:lnTo>
                  <a:lnTo>
                    <a:pt x="24" y="3395"/>
                  </a:lnTo>
                  <a:lnTo>
                    <a:pt x="0" y="3493"/>
                  </a:lnTo>
                  <a:lnTo>
                    <a:pt x="0" y="3615"/>
                  </a:lnTo>
                  <a:lnTo>
                    <a:pt x="0" y="3713"/>
                  </a:lnTo>
                  <a:lnTo>
                    <a:pt x="24" y="3811"/>
                  </a:lnTo>
                  <a:lnTo>
                    <a:pt x="73" y="3908"/>
                  </a:lnTo>
                  <a:lnTo>
                    <a:pt x="147" y="4006"/>
                  </a:lnTo>
                  <a:lnTo>
                    <a:pt x="7864" y="11724"/>
                  </a:lnTo>
                  <a:lnTo>
                    <a:pt x="7962" y="11797"/>
                  </a:lnTo>
                  <a:lnTo>
                    <a:pt x="8060" y="11846"/>
                  </a:lnTo>
                  <a:lnTo>
                    <a:pt x="8157" y="11870"/>
                  </a:lnTo>
                  <a:lnTo>
                    <a:pt x="8377" y="11870"/>
                  </a:lnTo>
                  <a:lnTo>
                    <a:pt x="8475" y="11846"/>
                  </a:lnTo>
                  <a:lnTo>
                    <a:pt x="8573" y="11797"/>
                  </a:lnTo>
                  <a:lnTo>
                    <a:pt x="8646" y="11724"/>
                  </a:lnTo>
                  <a:lnTo>
                    <a:pt x="8866" y="11455"/>
                  </a:lnTo>
                  <a:lnTo>
                    <a:pt x="9061" y="11162"/>
                  </a:lnTo>
                  <a:lnTo>
                    <a:pt x="9183" y="10869"/>
                  </a:lnTo>
                  <a:lnTo>
                    <a:pt x="9305" y="10551"/>
                  </a:lnTo>
                  <a:lnTo>
                    <a:pt x="9379" y="10234"/>
                  </a:lnTo>
                  <a:lnTo>
                    <a:pt x="9427" y="9916"/>
                  </a:lnTo>
                  <a:lnTo>
                    <a:pt x="9452" y="9623"/>
                  </a:lnTo>
                  <a:lnTo>
                    <a:pt x="9452" y="9330"/>
                  </a:lnTo>
                  <a:lnTo>
                    <a:pt x="9452" y="9013"/>
                  </a:lnTo>
                  <a:lnTo>
                    <a:pt x="9427" y="8695"/>
                  </a:lnTo>
                  <a:lnTo>
                    <a:pt x="9379" y="8378"/>
                  </a:lnTo>
                  <a:lnTo>
                    <a:pt x="9305" y="8060"/>
                  </a:lnTo>
                  <a:lnTo>
                    <a:pt x="9256" y="7767"/>
                  </a:lnTo>
                  <a:lnTo>
                    <a:pt x="9159" y="7474"/>
                  </a:lnTo>
                  <a:lnTo>
                    <a:pt x="9061" y="7230"/>
                  </a:lnTo>
                  <a:lnTo>
                    <a:pt x="8963" y="6986"/>
                  </a:lnTo>
                  <a:lnTo>
                    <a:pt x="11870" y="4104"/>
                  </a:lnTo>
                  <a:lnTo>
                    <a:pt x="776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411" name="Google Shape;411;p39"/>
          <p:cNvSpPr/>
          <p:nvPr/>
        </p:nvSpPr>
        <p:spPr>
          <a:xfrm>
            <a:off x="3620170" y="2458887"/>
            <a:ext cx="348977" cy="338133"/>
          </a:xfrm>
          <a:custGeom>
            <a:avLst/>
            <a:gdLst/>
            <a:ahLst/>
            <a:cxnLst/>
            <a:rect l="l" t="t" r="r" b="b"/>
            <a:pathLst>
              <a:path w="16072" h="16071" extrusionOk="0">
                <a:moveTo>
                  <a:pt x="8036" y="0"/>
                </a:moveTo>
                <a:lnTo>
                  <a:pt x="7938" y="24"/>
                </a:lnTo>
                <a:lnTo>
                  <a:pt x="7792" y="98"/>
                </a:lnTo>
                <a:lnTo>
                  <a:pt x="7328" y="366"/>
                </a:lnTo>
                <a:lnTo>
                  <a:pt x="7059" y="537"/>
                </a:lnTo>
                <a:lnTo>
                  <a:pt x="6766" y="757"/>
                </a:lnTo>
                <a:lnTo>
                  <a:pt x="6448" y="977"/>
                </a:lnTo>
                <a:lnTo>
                  <a:pt x="6155" y="1246"/>
                </a:lnTo>
                <a:lnTo>
                  <a:pt x="5887" y="1514"/>
                </a:lnTo>
                <a:lnTo>
                  <a:pt x="5643" y="1807"/>
                </a:lnTo>
                <a:lnTo>
                  <a:pt x="5447" y="2100"/>
                </a:lnTo>
                <a:lnTo>
                  <a:pt x="5374" y="2247"/>
                </a:lnTo>
                <a:lnTo>
                  <a:pt x="5325" y="2418"/>
                </a:lnTo>
                <a:lnTo>
                  <a:pt x="5276" y="2564"/>
                </a:lnTo>
                <a:lnTo>
                  <a:pt x="5252" y="2711"/>
                </a:lnTo>
                <a:lnTo>
                  <a:pt x="5252" y="2858"/>
                </a:lnTo>
                <a:lnTo>
                  <a:pt x="5276" y="3029"/>
                </a:lnTo>
                <a:lnTo>
                  <a:pt x="5325" y="3175"/>
                </a:lnTo>
                <a:lnTo>
                  <a:pt x="5398" y="3322"/>
                </a:lnTo>
                <a:lnTo>
                  <a:pt x="5496" y="3468"/>
                </a:lnTo>
                <a:lnTo>
                  <a:pt x="5618" y="3615"/>
                </a:lnTo>
                <a:lnTo>
                  <a:pt x="5814" y="3761"/>
                </a:lnTo>
                <a:lnTo>
                  <a:pt x="6009" y="3859"/>
                </a:lnTo>
                <a:lnTo>
                  <a:pt x="6204" y="3957"/>
                </a:lnTo>
                <a:lnTo>
                  <a:pt x="6424" y="4005"/>
                </a:lnTo>
                <a:lnTo>
                  <a:pt x="6644" y="4054"/>
                </a:lnTo>
                <a:lnTo>
                  <a:pt x="6864" y="4152"/>
                </a:lnTo>
                <a:lnTo>
                  <a:pt x="7059" y="4250"/>
                </a:lnTo>
                <a:lnTo>
                  <a:pt x="7254" y="4421"/>
                </a:lnTo>
                <a:lnTo>
                  <a:pt x="7425" y="4616"/>
                </a:lnTo>
                <a:lnTo>
                  <a:pt x="7523" y="4836"/>
                </a:lnTo>
                <a:lnTo>
                  <a:pt x="7596" y="5080"/>
                </a:lnTo>
                <a:lnTo>
                  <a:pt x="7621" y="5373"/>
                </a:lnTo>
                <a:lnTo>
                  <a:pt x="7596" y="5569"/>
                </a:lnTo>
                <a:lnTo>
                  <a:pt x="7572" y="5788"/>
                </a:lnTo>
                <a:lnTo>
                  <a:pt x="7499" y="5984"/>
                </a:lnTo>
                <a:lnTo>
                  <a:pt x="7425" y="6179"/>
                </a:lnTo>
                <a:lnTo>
                  <a:pt x="7328" y="6374"/>
                </a:lnTo>
                <a:lnTo>
                  <a:pt x="7206" y="6570"/>
                </a:lnTo>
                <a:lnTo>
                  <a:pt x="7059" y="6741"/>
                </a:lnTo>
                <a:lnTo>
                  <a:pt x="6913" y="6912"/>
                </a:lnTo>
                <a:lnTo>
                  <a:pt x="6742" y="7058"/>
                </a:lnTo>
                <a:lnTo>
                  <a:pt x="6571" y="7205"/>
                </a:lnTo>
                <a:lnTo>
                  <a:pt x="6400" y="7303"/>
                </a:lnTo>
                <a:lnTo>
                  <a:pt x="6204" y="7425"/>
                </a:lnTo>
                <a:lnTo>
                  <a:pt x="6009" y="7498"/>
                </a:lnTo>
                <a:lnTo>
                  <a:pt x="5789" y="7571"/>
                </a:lnTo>
                <a:lnTo>
                  <a:pt x="5569" y="7596"/>
                </a:lnTo>
                <a:lnTo>
                  <a:pt x="5374" y="7620"/>
                </a:lnTo>
                <a:lnTo>
                  <a:pt x="5105" y="7596"/>
                </a:lnTo>
                <a:lnTo>
                  <a:pt x="4861" y="7522"/>
                </a:lnTo>
                <a:lnTo>
                  <a:pt x="4617" y="7425"/>
                </a:lnTo>
                <a:lnTo>
                  <a:pt x="4421" y="7254"/>
                </a:lnTo>
                <a:lnTo>
                  <a:pt x="4250" y="7058"/>
                </a:lnTo>
                <a:lnTo>
                  <a:pt x="4128" y="6839"/>
                </a:lnTo>
                <a:lnTo>
                  <a:pt x="4055" y="6619"/>
                </a:lnTo>
                <a:lnTo>
                  <a:pt x="3982" y="6399"/>
                </a:lnTo>
                <a:lnTo>
                  <a:pt x="3933" y="6204"/>
                </a:lnTo>
                <a:lnTo>
                  <a:pt x="3860" y="6008"/>
                </a:lnTo>
                <a:lnTo>
                  <a:pt x="3762" y="5813"/>
                </a:lnTo>
                <a:lnTo>
                  <a:pt x="3615" y="5617"/>
                </a:lnTo>
                <a:lnTo>
                  <a:pt x="3469" y="5495"/>
                </a:lnTo>
                <a:lnTo>
                  <a:pt x="3322" y="5398"/>
                </a:lnTo>
                <a:lnTo>
                  <a:pt x="3176" y="5324"/>
                </a:lnTo>
                <a:lnTo>
                  <a:pt x="3029" y="5275"/>
                </a:lnTo>
                <a:lnTo>
                  <a:pt x="2858" y="5251"/>
                </a:lnTo>
                <a:lnTo>
                  <a:pt x="2712" y="5251"/>
                </a:lnTo>
                <a:lnTo>
                  <a:pt x="2565" y="5275"/>
                </a:lnTo>
                <a:lnTo>
                  <a:pt x="2419" y="5324"/>
                </a:lnTo>
                <a:lnTo>
                  <a:pt x="2248" y="5373"/>
                </a:lnTo>
                <a:lnTo>
                  <a:pt x="2101" y="5446"/>
                </a:lnTo>
                <a:lnTo>
                  <a:pt x="1808" y="5642"/>
                </a:lnTo>
                <a:lnTo>
                  <a:pt x="1515" y="5886"/>
                </a:lnTo>
                <a:lnTo>
                  <a:pt x="1246" y="6155"/>
                </a:lnTo>
                <a:lnTo>
                  <a:pt x="978" y="6448"/>
                </a:lnTo>
                <a:lnTo>
                  <a:pt x="758" y="6765"/>
                </a:lnTo>
                <a:lnTo>
                  <a:pt x="538" y="7058"/>
                </a:lnTo>
                <a:lnTo>
                  <a:pt x="367" y="7327"/>
                </a:lnTo>
                <a:lnTo>
                  <a:pt x="99" y="7791"/>
                </a:lnTo>
                <a:lnTo>
                  <a:pt x="25" y="7938"/>
                </a:lnTo>
                <a:lnTo>
                  <a:pt x="1" y="8035"/>
                </a:lnTo>
                <a:lnTo>
                  <a:pt x="25" y="8231"/>
                </a:lnTo>
                <a:lnTo>
                  <a:pt x="74" y="8402"/>
                </a:lnTo>
                <a:lnTo>
                  <a:pt x="172" y="8597"/>
                </a:lnTo>
                <a:lnTo>
                  <a:pt x="294" y="8744"/>
                </a:lnTo>
                <a:lnTo>
                  <a:pt x="587" y="9012"/>
                </a:lnTo>
                <a:lnTo>
                  <a:pt x="880" y="9256"/>
                </a:lnTo>
                <a:lnTo>
                  <a:pt x="1417" y="9696"/>
                </a:lnTo>
                <a:lnTo>
                  <a:pt x="1906" y="10062"/>
                </a:lnTo>
                <a:lnTo>
                  <a:pt x="2101" y="10233"/>
                </a:lnTo>
                <a:lnTo>
                  <a:pt x="2297" y="10404"/>
                </a:lnTo>
                <a:lnTo>
                  <a:pt x="2419" y="10575"/>
                </a:lnTo>
                <a:lnTo>
                  <a:pt x="2541" y="10746"/>
                </a:lnTo>
                <a:lnTo>
                  <a:pt x="2590" y="10917"/>
                </a:lnTo>
                <a:lnTo>
                  <a:pt x="2590" y="11113"/>
                </a:lnTo>
                <a:lnTo>
                  <a:pt x="2541" y="11308"/>
                </a:lnTo>
                <a:lnTo>
                  <a:pt x="2443" y="11528"/>
                </a:lnTo>
                <a:lnTo>
                  <a:pt x="2272" y="11772"/>
                </a:lnTo>
                <a:lnTo>
                  <a:pt x="2004" y="12041"/>
                </a:lnTo>
                <a:lnTo>
                  <a:pt x="1833" y="12212"/>
                </a:lnTo>
                <a:lnTo>
                  <a:pt x="1637" y="12309"/>
                </a:lnTo>
                <a:lnTo>
                  <a:pt x="1417" y="12383"/>
                </a:lnTo>
                <a:lnTo>
                  <a:pt x="1222" y="12431"/>
                </a:lnTo>
                <a:lnTo>
                  <a:pt x="1002" y="12480"/>
                </a:lnTo>
                <a:lnTo>
                  <a:pt x="782" y="12578"/>
                </a:lnTo>
                <a:lnTo>
                  <a:pt x="587" y="12700"/>
                </a:lnTo>
                <a:lnTo>
                  <a:pt x="367" y="12871"/>
                </a:lnTo>
                <a:lnTo>
                  <a:pt x="196" y="13066"/>
                </a:lnTo>
                <a:lnTo>
                  <a:pt x="99" y="13286"/>
                </a:lnTo>
                <a:lnTo>
                  <a:pt x="25" y="13530"/>
                </a:lnTo>
                <a:lnTo>
                  <a:pt x="1" y="13799"/>
                </a:lnTo>
                <a:lnTo>
                  <a:pt x="25" y="14019"/>
                </a:lnTo>
                <a:lnTo>
                  <a:pt x="50" y="14239"/>
                </a:lnTo>
                <a:lnTo>
                  <a:pt x="123" y="14434"/>
                </a:lnTo>
                <a:lnTo>
                  <a:pt x="221" y="14654"/>
                </a:lnTo>
                <a:lnTo>
                  <a:pt x="318" y="14825"/>
                </a:lnTo>
                <a:lnTo>
                  <a:pt x="440" y="15020"/>
                </a:lnTo>
                <a:lnTo>
                  <a:pt x="563" y="15191"/>
                </a:lnTo>
                <a:lnTo>
                  <a:pt x="709" y="15362"/>
                </a:lnTo>
                <a:lnTo>
                  <a:pt x="880" y="15509"/>
                </a:lnTo>
                <a:lnTo>
                  <a:pt x="1051" y="15631"/>
                </a:lnTo>
                <a:lnTo>
                  <a:pt x="1246" y="15753"/>
                </a:lnTo>
                <a:lnTo>
                  <a:pt x="1442" y="15875"/>
                </a:lnTo>
                <a:lnTo>
                  <a:pt x="1637" y="15948"/>
                </a:lnTo>
                <a:lnTo>
                  <a:pt x="1857" y="16022"/>
                </a:lnTo>
                <a:lnTo>
                  <a:pt x="2052" y="16046"/>
                </a:lnTo>
                <a:lnTo>
                  <a:pt x="2272" y="16070"/>
                </a:lnTo>
                <a:lnTo>
                  <a:pt x="2541" y="16046"/>
                </a:lnTo>
                <a:lnTo>
                  <a:pt x="2785" y="15973"/>
                </a:lnTo>
                <a:lnTo>
                  <a:pt x="3005" y="15875"/>
                </a:lnTo>
                <a:lnTo>
                  <a:pt x="3200" y="15704"/>
                </a:lnTo>
                <a:lnTo>
                  <a:pt x="3371" y="15509"/>
                </a:lnTo>
                <a:lnTo>
                  <a:pt x="3493" y="15289"/>
                </a:lnTo>
                <a:lnTo>
                  <a:pt x="3567" y="15094"/>
                </a:lnTo>
                <a:lnTo>
                  <a:pt x="3615" y="14874"/>
                </a:lnTo>
                <a:lnTo>
                  <a:pt x="3689" y="14654"/>
                </a:lnTo>
                <a:lnTo>
                  <a:pt x="3762" y="14459"/>
                </a:lnTo>
                <a:lnTo>
                  <a:pt x="3860" y="14239"/>
                </a:lnTo>
                <a:lnTo>
                  <a:pt x="4031" y="14068"/>
                </a:lnTo>
                <a:lnTo>
                  <a:pt x="4299" y="13824"/>
                </a:lnTo>
                <a:lnTo>
                  <a:pt x="4544" y="13628"/>
                </a:lnTo>
                <a:lnTo>
                  <a:pt x="4763" y="13530"/>
                </a:lnTo>
                <a:lnTo>
                  <a:pt x="4959" y="13482"/>
                </a:lnTo>
                <a:lnTo>
                  <a:pt x="5154" y="13482"/>
                </a:lnTo>
                <a:lnTo>
                  <a:pt x="5325" y="13530"/>
                </a:lnTo>
                <a:lnTo>
                  <a:pt x="5496" y="13653"/>
                </a:lnTo>
                <a:lnTo>
                  <a:pt x="5667" y="13775"/>
                </a:lnTo>
                <a:lnTo>
                  <a:pt x="5838" y="13970"/>
                </a:lnTo>
                <a:lnTo>
                  <a:pt x="6009" y="14165"/>
                </a:lnTo>
                <a:lnTo>
                  <a:pt x="6375" y="14654"/>
                </a:lnTo>
                <a:lnTo>
                  <a:pt x="6815" y="15191"/>
                </a:lnTo>
                <a:lnTo>
                  <a:pt x="7059" y="15484"/>
                </a:lnTo>
                <a:lnTo>
                  <a:pt x="7328" y="15777"/>
                </a:lnTo>
                <a:lnTo>
                  <a:pt x="7474" y="15899"/>
                </a:lnTo>
                <a:lnTo>
                  <a:pt x="7670" y="15997"/>
                </a:lnTo>
                <a:lnTo>
                  <a:pt x="7841" y="16046"/>
                </a:lnTo>
                <a:lnTo>
                  <a:pt x="8036" y="16070"/>
                </a:lnTo>
                <a:lnTo>
                  <a:pt x="8134" y="16046"/>
                </a:lnTo>
                <a:lnTo>
                  <a:pt x="8280" y="15973"/>
                </a:lnTo>
                <a:lnTo>
                  <a:pt x="8744" y="15704"/>
                </a:lnTo>
                <a:lnTo>
                  <a:pt x="9013" y="15533"/>
                </a:lnTo>
                <a:lnTo>
                  <a:pt x="9306" y="15313"/>
                </a:lnTo>
                <a:lnTo>
                  <a:pt x="9623" y="15094"/>
                </a:lnTo>
                <a:lnTo>
                  <a:pt x="9917" y="14825"/>
                </a:lnTo>
                <a:lnTo>
                  <a:pt x="10185" y="14556"/>
                </a:lnTo>
                <a:lnTo>
                  <a:pt x="10429" y="14263"/>
                </a:lnTo>
                <a:lnTo>
                  <a:pt x="10625" y="13970"/>
                </a:lnTo>
                <a:lnTo>
                  <a:pt x="10698" y="13824"/>
                </a:lnTo>
                <a:lnTo>
                  <a:pt x="10747" y="13653"/>
                </a:lnTo>
                <a:lnTo>
                  <a:pt x="10796" y="13506"/>
                </a:lnTo>
                <a:lnTo>
                  <a:pt x="10820" y="13359"/>
                </a:lnTo>
                <a:lnTo>
                  <a:pt x="10820" y="13213"/>
                </a:lnTo>
                <a:lnTo>
                  <a:pt x="10796" y="13042"/>
                </a:lnTo>
                <a:lnTo>
                  <a:pt x="10747" y="12895"/>
                </a:lnTo>
                <a:lnTo>
                  <a:pt x="10674" y="12749"/>
                </a:lnTo>
                <a:lnTo>
                  <a:pt x="10576" y="12602"/>
                </a:lnTo>
                <a:lnTo>
                  <a:pt x="10454" y="12456"/>
                </a:lnTo>
                <a:lnTo>
                  <a:pt x="10258" y="12309"/>
                </a:lnTo>
                <a:lnTo>
                  <a:pt x="10063" y="12212"/>
                </a:lnTo>
                <a:lnTo>
                  <a:pt x="9868" y="12138"/>
                </a:lnTo>
                <a:lnTo>
                  <a:pt x="9648" y="12065"/>
                </a:lnTo>
                <a:lnTo>
                  <a:pt x="9428" y="12016"/>
                </a:lnTo>
                <a:lnTo>
                  <a:pt x="9208" y="11919"/>
                </a:lnTo>
                <a:lnTo>
                  <a:pt x="9013" y="11821"/>
                </a:lnTo>
                <a:lnTo>
                  <a:pt x="8818" y="11650"/>
                </a:lnTo>
                <a:lnTo>
                  <a:pt x="8647" y="11454"/>
                </a:lnTo>
                <a:lnTo>
                  <a:pt x="8549" y="11235"/>
                </a:lnTo>
                <a:lnTo>
                  <a:pt x="8476" y="10990"/>
                </a:lnTo>
                <a:lnTo>
                  <a:pt x="8451" y="10697"/>
                </a:lnTo>
                <a:lnTo>
                  <a:pt x="8476" y="10502"/>
                </a:lnTo>
                <a:lnTo>
                  <a:pt x="8500" y="10282"/>
                </a:lnTo>
                <a:lnTo>
                  <a:pt x="8573" y="10087"/>
                </a:lnTo>
                <a:lnTo>
                  <a:pt x="8647" y="9891"/>
                </a:lnTo>
                <a:lnTo>
                  <a:pt x="8744" y="9696"/>
                </a:lnTo>
                <a:lnTo>
                  <a:pt x="8866" y="9501"/>
                </a:lnTo>
                <a:lnTo>
                  <a:pt x="9013" y="9330"/>
                </a:lnTo>
                <a:lnTo>
                  <a:pt x="9159" y="9159"/>
                </a:lnTo>
                <a:lnTo>
                  <a:pt x="9330" y="9012"/>
                </a:lnTo>
                <a:lnTo>
                  <a:pt x="9501" y="8890"/>
                </a:lnTo>
                <a:lnTo>
                  <a:pt x="9672" y="8768"/>
                </a:lnTo>
                <a:lnTo>
                  <a:pt x="9868" y="8646"/>
                </a:lnTo>
                <a:lnTo>
                  <a:pt x="10063" y="8573"/>
                </a:lnTo>
                <a:lnTo>
                  <a:pt x="10283" y="8499"/>
                </a:lnTo>
                <a:lnTo>
                  <a:pt x="10503" y="8475"/>
                </a:lnTo>
                <a:lnTo>
                  <a:pt x="10698" y="8450"/>
                </a:lnTo>
                <a:lnTo>
                  <a:pt x="10967" y="8475"/>
                </a:lnTo>
                <a:lnTo>
                  <a:pt x="11211" y="8548"/>
                </a:lnTo>
                <a:lnTo>
                  <a:pt x="11455" y="8646"/>
                </a:lnTo>
                <a:lnTo>
                  <a:pt x="11651" y="8817"/>
                </a:lnTo>
                <a:lnTo>
                  <a:pt x="11822" y="9012"/>
                </a:lnTo>
                <a:lnTo>
                  <a:pt x="11944" y="9232"/>
                </a:lnTo>
                <a:lnTo>
                  <a:pt x="12017" y="9452"/>
                </a:lnTo>
                <a:lnTo>
                  <a:pt x="12090" y="9672"/>
                </a:lnTo>
                <a:lnTo>
                  <a:pt x="12139" y="9867"/>
                </a:lnTo>
                <a:lnTo>
                  <a:pt x="12212" y="10062"/>
                </a:lnTo>
                <a:lnTo>
                  <a:pt x="12310" y="10258"/>
                </a:lnTo>
                <a:lnTo>
                  <a:pt x="12457" y="10453"/>
                </a:lnTo>
                <a:lnTo>
                  <a:pt x="12603" y="10575"/>
                </a:lnTo>
                <a:lnTo>
                  <a:pt x="12750" y="10673"/>
                </a:lnTo>
                <a:lnTo>
                  <a:pt x="12896" y="10746"/>
                </a:lnTo>
                <a:lnTo>
                  <a:pt x="13043" y="10795"/>
                </a:lnTo>
                <a:lnTo>
                  <a:pt x="13214" y="10819"/>
                </a:lnTo>
                <a:lnTo>
                  <a:pt x="13360" y="10819"/>
                </a:lnTo>
                <a:lnTo>
                  <a:pt x="13507" y="10795"/>
                </a:lnTo>
                <a:lnTo>
                  <a:pt x="13653" y="10746"/>
                </a:lnTo>
                <a:lnTo>
                  <a:pt x="13824" y="10697"/>
                </a:lnTo>
                <a:lnTo>
                  <a:pt x="13971" y="10624"/>
                </a:lnTo>
                <a:lnTo>
                  <a:pt x="14264" y="10429"/>
                </a:lnTo>
                <a:lnTo>
                  <a:pt x="14557" y="10184"/>
                </a:lnTo>
                <a:lnTo>
                  <a:pt x="14826" y="9916"/>
                </a:lnTo>
                <a:lnTo>
                  <a:pt x="15094" y="9623"/>
                </a:lnTo>
                <a:lnTo>
                  <a:pt x="15314" y="9305"/>
                </a:lnTo>
                <a:lnTo>
                  <a:pt x="15534" y="9012"/>
                </a:lnTo>
                <a:lnTo>
                  <a:pt x="15705" y="8744"/>
                </a:lnTo>
                <a:lnTo>
                  <a:pt x="15973" y="8279"/>
                </a:lnTo>
                <a:lnTo>
                  <a:pt x="16047" y="8133"/>
                </a:lnTo>
                <a:lnTo>
                  <a:pt x="16071" y="8035"/>
                </a:lnTo>
                <a:lnTo>
                  <a:pt x="16047" y="7840"/>
                </a:lnTo>
                <a:lnTo>
                  <a:pt x="15998" y="7669"/>
                </a:lnTo>
                <a:lnTo>
                  <a:pt x="15900" y="7474"/>
                </a:lnTo>
                <a:lnTo>
                  <a:pt x="15778" y="7327"/>
                </a:lnTo>
                <a:lnTo>
                  <a:pt x="15485" y="7058"/>
                </a:lnTo>
                <a:lnTo>
                  <a:pt x="15192" y="6814"/>
                </a:lnTo>
                <a:lnTo>
                  <a:pt x="14655" y="6374"/>
                </a:lnTo>
                <a:lnTo>
                  <a:pt x="14166" y="6008"/>
                </a:lnTo>
                <a:lnTo>
                  <a:pt x="13971" y="5837"/>
                </a:lnTo>
                <a:lnTo>
                  <a:pt x="13775" y="5666"/>
                </a:lnTo>
                <a:lnTo>
                  <a:pt x="13653" y="5495"/>
                </a:lnTo>
                <a:lnTo>
                  <a:pt x="13531" y="5324"/>
                </a:lnTo>
                <a:lnTo>
                  <a:pt x="13482" y="5153"/>
                </a:lnTo>
                <a:lnTo>
                  <a:pt x="13482" y="4958"/>
                </a:lnTo>
                <a:lnTo>
                  <a:pt x="13531" y="4763"/>
                </a:lnTo>
                <a:lnTo>
                  <a:pt x="13629" y="4543"/>
                </a:lnTo>
                <a:lnTo>
                  <a:pt x="13800" y="4299"/>
                </a:lnTo>
                <a:lnTo>
                  <a:pt x="14068" y="4030"/>
                </a:lnTo>
                <a:lnTo>
                  <a:pt x="14239" y="3859"/>
                </a:lnTo>
                <a:lnTo>
                  <a:pt x="14435" y="3761"/>
                </a:lnTo>
                <a:lnTo>
                  <a:pt x="14655" y="3688"/>
                </a:lnTo>
                <a:lnTo>
                  <a:pt x="14850" y="3639"/>
                </a:lnTo>
                <a:lnTo>
                  <a:pt x="15070" y="3590"/>
                </a:lnTo>
                <a:lnTo>
                  <a:pt x="15290" y="3493"/>
                </a:lnTo>
                <a:lnTo>
                  <a:pt x="15485" y="3370"/>
                </a:lnTo>
                <a:lnTo>
                  <a:pt x="15705" y="3199"/>
                </a:lnTo>
                <a:lnTo>
                  <a:pt x="15876" y="3004"/>
                </a:lnTo>
                <a:lnTo>
                  <a:pt x="15973" y="2784"/>
                </a:lnTo>
                <a:lnTo>
                  <a:pt x="16047" y="2540"/>
                </a:lnTo>
                <a:lnTo>
                  <a:pt x="16071" y="2271"/>
                </a:lnTo>
                <a:lnTo>
                  <a:pt x="16047" y="2052"/>
                </a:lnTo>
                <a:lnTo>
                  <a:pt x="16022" y="1832"/>
                </a:lnTo>
                <a:lnTo>
                  <a:pt x="15949" y="1636"/>
                </a:lnTo>
                <a:lnTo>
                  <a:pt x="15851" y="1417"/>
                </a:lnTo>
                <a:lnTo>
                  <a:pt x="15754" y="1246"/>
                </a:lnTo>
                <a:lnTo>
                  <a:pt x="15632" y="1050"/>
                </a:lnTo>
                <a:lnTo>
                  <a:pt x="15509" y="879"/>
                </a:lnTo>
                <a:lnTo>
                  <a:pt x="15363" y="708"/>
                </a:lnTo>
                <a:lnTo>
                  <a:pt x="15192" y="562"/>
                </a:lnTo>
                <a:lnTo>
                  <a:pt x="15021" y="440"/>
                </a:lnTo>
                <a:lnTo>
                  <a:pt x="14826" y="318"/>
                </a:lnTo>
                <a:lnTo>
                  <a:pt x="14630" y="195"/>
                </a:lnTo>
                <a:lnTo>
                  <a:pt x="14435" y="122"/>
                </a:lnTo>
                <a:lnTo>
                  <a:pt x="14215" y="49"/>
                </a:lnTo>
                <a:lnTo>
                  <a:pt x="14020" y="24"/>
                </a:lnTo>
                <a:lnTo>
                  <a:pt x="13800" y="0"/>
                </a:lnTo>
                <a:lnTo>
                  <a:pt x="13531" y="24"/>
                </a:lnTo>
                <a:lnTo>
                  <a:pt x="13287" y="98"/>
                </a:lnTo>
                <a:lnTo>
                  <a:pt x="13067" y="195"/>
                </a:lnTo>
                <a:lnTo>
                  <a:pt x="12872" y="366"/>
                </a:lnTo>
                <a:lnTo>
                  <a:pt x="12701" y="562"/>
                </a:lnTo>
                <a:lnTo>
                  <a:pt x="12579" y="782"/>
                </a:lnTo>
                <a:lnTo>
                  <a:pt x="12505" y="977"/>
                </a:lnTo>
                <a:lnTo>
                  <a:pt x="12457" y="1197"/>
                </a:lnTo>
                <a:lnTo>
                  <a:pt x="12383" y="1417"/>
                </a:lnTo>
                <a:lnTo>
                  <a:pt x="12310" y="1612"/>
                </a:lnTo>
                <a:lnTo>
                  <a:pt x="12212" y="1832"/>
                </a:lnTo>
                <a:lnTo>
                  <a:pt x="12041" y="2003"/>
                </a:lnTo>
                <a:lnTo>
                  <a:pt x="11773" y="2271"/>
                </a:lnTo>
                <a:lnTo>
                  <a:pt x="11528" y="2442"/>
                </a:lnTo>
                <a:lnTo>
                  <a:pt x="11309" y="2540"/>
                </a:lnTo>
                <a:lnTo>
                  <a:pt x="11113" y="2589"/>
                </a:lnTo>
                <a:lnTo>
                  <a:pt x="10918" y="2589"/>
                </a:lnTo>
                <a:lnTo>
                  <a:pt x="10747" y="2540"/>
                </a:lnTo>
                <a:lnTo>
                  <a:pt x="10576" y="2418"/>
                </a:lnTo>
                <a:lnTo>
                  <a:pt x="10405" y="2296"/>
                </a:lnTo>
                <a:lnTo>
                  <a:pt x="10234" y="2100"/>
                </a:lnTo>
                <a:lnTo>
                  <a:pt x="10063" y="1905"/>
                </a:lnTo>
                <a:lnTo>
                  <a:pt x="9697" y="1417"/>
                </a:lnTo>
                <a:lnTo>
                  <a:pt x="9257" y="879"/>
                </a:lnTo>
                <a:lnTo>
                  <a:pt x="9013" y="586"/>
                </a:lnTo>
                <a:lnTo>
                  <a:pt x="8744" y="293"/>
                </a:lnTo>
                <a:lnTo>
                  <a:pt x="8598" y="171"/>
                </a:lnTo>
                <a:lnTo>
                  <a:pt x="8402" y="73"/>
                </a:lnTo>
                <a:lnTo>
                  <a:pt x="8231" y="24"/>
                </a:lnTo>
                <a:lnTo>
                  <a:pt x="8036" y="0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grpSp>
        <p:nvGrpSpPr>
          <p:cNvPr id="412" name="Google Shape;412;p39"/>
          <p:cNvGrpSpPr/>
          <p:nvPr/>
        </p:nvGrpSpPr>
        <p:grpSpPr>
          <a:xfrm>
            <a:off x="4224606" y="2414680"/>
            <a:ext cx="310761" cy="426523"/>
            <a:chOff x="3984000" y="1594200"/>
            <a:chExt cx="357800" cy="506800"/>
          </a:xfrm>
          <a:solidFill>
            <a:srgbClr val="00B0F0"/>
          </a:solidFill>
        </p:grpSpPr>
        <p:sp>
          <p:nvSpPr>
            <p:cNvPr id="413" name="Google Shape;413;p39"/>
            <p:cNvSpPr/>
            <p:nvPr/>
          </p:nvSpPr>
          <p:spPr>
            <a:xfrm>
              <a:off x="3984000" y="1597875"/>
              <a:ext cx="44575" cy="503125"/>
            </a:xfrm>
            <a:custGeom>
              <a:avLst/>
              <a:gdLst/>
              <a:ahLst/>
              <a:cxnLst/>
              <a:rect l="l" t="t" r="r" b="b"/>
              <a:pathLst>
                <a:path w="1783" h="20125" extrusionOk="0">
                  <a:moveTo>
                    <a:pt x="391" y="0"/>
                  </a:moveTo>
                  <a:lnTo>
                    <a:pt x="293" y="25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4" y="391"/>
                  </a:lnTo>
                  <a:lnTo>
                    <a:pt x="0" y="489"/>
                  </a:lnTo>
                  <a:lnTo>
                    <a:pt x="0" y="20125"/>
                  </a:lnTo>
                  <a:lnTo>
                    <a:pt x="1783" y="20125"/>
                  </a:lnTo>
                  <a:lnTo>
                    <a:pt x="1783" y="489"/>
                  </a:lnTo>
                  <a:lnTo>
                    <a:pt x="1783" y="391"/>
                  </a:lnTo>
                  <a:lnTo>
                    <a:pt x="1734" y="293"/>
                  </a:lnTo>
                  <a:lnTo>
                    <a:pt x="1710" y="220"/>
                  </a:lnTo>
                  <a:lnTo>
                    <a:pt x="1636" y="147"/>
                  </a:lnTo>
                  <a:lnTo>
                    <a:pt x="1563" y="73"/>
                  </a:lnTo>
                  <a:lnTo>
                    <a:pt x="1490" y="25"/>
                  </a:lnTo>
                  <a:lnTo>
                    <a:pt x="139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14" name="Google Shape;414;p39"/>
            <p:cNvSpPr/>
            <p:nvPr/>
          </p:nvSpPr>
          <p:spPr>
            <a:xfrm>
              <a:off x="4041375" y="1594200"/>
              <a:ext cx="300425" cy="229600"/>
            </a:xfrm>
            <a:custGeom>
              <a:avLst/>
              <a:gdLst/>
              <a:ahLst/>
              <a:cxnLst/>
              <a:rect l="l" t="t" r="r" b="b"/>
              <a:pathLst>
                <a:path w="12017" h="9184" extrusionOk="0">
                  <a:moveTo>
                    <a:pt x="2541" y="1"/>
                  </a:moveTo>
                  <a:lnTo>
                    <a:pt x="2174" y="25"/>
                  </a:lnTo>
                  <a:lnTo>
                    <a:pt x="1808" y="74"/>
                  </a:lnTo>
                  <a:lnTo>
                    <a:pt x="1442" y="123"/>
                  </a:lnTo>
                  <a:lnTo>
                    <a:pt x="1100" y="245"/>
                  </a:lnTo>
                  <a:lnTo>
                    <a:pt x="734" y="367"/>
                  </a:lnTo>
                  <a:lnTo>
                    <a:pt x="367" y="538"/>
                  </a:lnTo>
                  <a:lnTo>
                    <a:pt x="1" y="758"/>
                  </a:lnTo>
                  <a:lnTo>
                    <a:pt x="1" y="8427"/>
                  </a:lnTo>
                  <a:lnTo>
                    <a:pt x="367" y="8207"/>
                  </a:lnTo>
                  <a:lnTo>
                    <a:pt x="734" y="8036"/>
                  </a:lnTo>
                  <a:lnTo>
                    <a:pt x="1100" y="7889"/>
                  </a:lnTo>
                  <a:lnTo>
                    <a:pt x="1442" y="7792"/>
                  </a:lnTo>
                  <a:lnTo>
                    <a:pt x="1808" y="7718"/>
                  </a:lnTo>
                  <a:lnTo>
                    <a:pt x="2174" y="7694"/>
                  </a:lnTo>
                  <a:lnTo>
                    <a:pt x="2541" y="7670"/>
                  </a:lnTo>
                  <a:lnTo>
                    <a:pt x="2883" y="7694"/>
                  </a:lnTo>
                  <a:lnTo>
                    <a:pt x="3249" y="7718"/>
                  </a:lnTo>
                  <a:lnTo>
                    <a:pt x="3615" y="7767"/>
                  </a:lnTo>
                  <a:lnTo>
                    <a:pt x="3982" y="7840"/>
                  </a:lnTo>
                  <a:lnTo>
                    <a:pt x="4324" y="7914"/>
                  </a:lnTo>
                  <a:lnTo>
                    <a:pt x="5056" y="8134"/>
                  </a:lnTo>
                  <a:lnTo>
                    <a:pt x="5765" y="8353"/>
                  </a:lnTo>
                  <a:lnTo>
                    <a:pt x="6497" y="8573"/>
                  </a:lnTo>
                  <a:lnTo>
                    <a:pt x="7206" y="8793"/>
                  </a:lnTo>
                  <a:lnTo>
                    <a:pt x="7938" y="8988"/>
                  </a:lnTo>
                  <a:lnTo>
                    <a:pt x="8305" y="9062"/>
                  </a:lnTo>
                  <a:lnTo>
                    <a:pt x="8647" y="9110"/>
                  </a:lnTo>
                  <a:lnTo>
                    <a:pt x="9013" y="9159"/>
                  </a:lnTo>
                  <a:lnTo>
                    <a:pt x="9379" y="9184"/>
                  </a:lnTo>
                  <a:lnTo>
                    <a:pt x="9746" y="9159"/>
                  </a:lnTo>
                  <a:lnTo>
                    <a:pt x="10088" y="9135"/>
                  </a:lnTo>
                  <a:lnTo>
                    <a:pt x="10454" y="9086"/>
                  </a:lnTo>
                  <a:lnTo>
                    <a:pt x="10820" y="8988"/>
                  </a:lnTo>
                  <a:lnTo>
                    <a:pt x="11187" y="8866"/>
                  </a:lnTo>
                  <a:lnTo>
                    <a:pt x="11529" y="8695"/>
                  </a:lnTo>
                  <a:lnTo>
                    <a:pt x="11699" y="8598"/>
                  </a:lnTo>
                  <a:lnTo>
                    <a:pt x="11822" y="8500"/>
                  </a:lnTo>
                  <a:lnTo>
                    <a:pt x="11895" y="8378"/>
                  </a:lnTo>
                  <a:lnTo>
                    <a:pt x="11968" y="8256"/>
                  </a:lnTo>
                  <a:lnTo>
                    <a:pt x="12017" y="8134"/>
                  </a:lnTo>
                  <a:lnTo>
                    <a:pt x="12017" y="8011"/>
                  </a:lnTo>
                  <a:lnTo>
                    <a:pt x="11968" y="7914"/>
                  </a:lnTo>
                  <a:lnTo>
                    <a:pt x="11919" y="7816"/>
                  </a:lnTo>
                  <a:lnTo>
                    <a:pt x="11529" y="7425"/>
                  </a:lnTo>
                  <a:lnTo>
                    <a:pt x="11138" y="6961"/>
                  </a:lnTo>
                  <a:lnTo>
                    <a:pt x="10771" y="6473"/>
                  </a:lnTo>
                  <a:lnTo>
                    <a:pt x="10381" y="5960"/>
                  </a:lnTo>
                  <a:lnTo>
                    <a:pt x="10307" y="5813"/>
                  </a:lnTo>
                  <a:lnTo>
                    <a:pt x="10259" y="5667"/>
                  </a:lnTo>
                  <a:lnTo>
                    <a:pt x="10234" y="5496"/>
                  </a:lnTo>
                  <a:lnTo>
                    <a:pt x="10210" y="5300"/>
                  </a:lnTo>
                  <a:lnTo>
                    <a:pt x="10234" y="5130"/>
                  </a:lnTo>
                  <a:lnTo>
                    <a:pt x="10259" y="4959"/>
                  </a:lnTo>
                  <a:lnTo>
                    <a:pt x="10307" y="4788"/>
                  </a:lnTo>
                  <a:lnTo>
                    <a:pt x="10381" y="4617"/>
                  </a:lnTo>
                  <a:lnTo>
                    <a:pt x="10771" y="3884"/>
                  </a:lnTo>
                  <a:lnTo>
                    <a:pt x="11138" y="3127"/>
                  </a:lnTo>
                  <a:lnTo>
                    <a:pt x="11529" y="2345"/>
                  </a:lnTo>
                  <a:lnTo>
                    <a:pt x="11919" y="1490"/>
                  </a:lnTo>
                  <a:lnTo>
                    <a:pt x="11993" y="1320"/>
                  </a:lnTo>
                  <a:lnTo>
                    <a:pt x="12017" y="1173"/>
                  </a:lnTo>
                  <a:lnTo>
                    <a:pt x="12017" y="1051"/>
                  </a:lnTo>
                  <a:lnTo>
                    <a:pt x="11968" y="978"/>
                  </a:lnTo>
                  <a:lnTo>
                    <a:pt x="11895" y="953"/>
                  </a:lnTo>
                  <a:lnTo>
                    <a:pt x="11822" y="929"/>
                  </a:lnTo>
                  <a:lnTo>
                    <a:pt x="11699" y="978"/>
                  </a:lnTo>
                  <a:lnTo>
                    <a:pt x="11529" y="1026"/>
                  </a:lnTo>
                  <a:lnTo>
                    <a:pt x="11187" y="1197"/>
                  </a:lnTo>
                  <a:lnTo>
                    <a:pt x="10820" y="1320"/>
                  </a:lnTo>
                  <a:lnTo>
                    <a:pt x="10454" y="1417"/>
                  </a:lnTo>
                  <a:lnTo>
                    <a:pt x="10088" y="1466"/>
                  </a:lnTo>
                  <a:lnTo>
                    <a:pt x="9746" y="1515"/>
                  </a:lnTo>
                  <a:lnTo>
                    <a:pt x="9379" y="1515"/>
                  </a:lnTo>
                  <a:lnTo>
                    <a:pt x="9013" y="1490"/>
                  </a:lnTo>
                  <a:lnTo>
                    <a:pt x="8647" y="1466"/>
                  </a:lnTo>
                  <a:lnTo>
                    <a:pt x="8305" y="1393"/>
                  </a:lnTo>
                  <a:lnTo>
                    <a:pt x="7938" y="1320"/>
                  </a:lnTo>
                  <a:lnTo>
                    <a:pt x="7206" y="1149"/>
                  </a:lnTo>
                  <a:lnTo>
                    <a:pt x="6497" y="929"/>
                  </a:lnTo>
                  <a:lnTo>
                    <a:pt x="5765" y="685"/>
                  </a:lnTo>
                  <a:lnTo>
                    <a:pt x="5056" y="465"/>
                  </a:lnTo>
                  <a:lnTo>
                    <a:pt x="4324" y="269"/>
                  </a:lnTo>
                  <a:lnTo>
                    <a:pt x="3982" y="172"/>
                  </a:lnTo>
                  <a:lnTo>
                    <a:pt x="3615" y="98"/>
                  </a:lnTo>
                  <a:lnTo>
                    <a:pt x="3249" y="50"/>
                  </a:lnTo>
                  <a:lnTo>
                    <a:pt x="2883" y="25"/>
                  </a:lnTo>
                  <a:lnTo>
                    <a:pt x="254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415" name="Google Shape;415;p39"/>
          <p:cNvGrpSpPr/>
          <p:nvPr/>
        </p:nvGrpSpPr>
        <p:grpSpPr>
          <a:xfrm>
            <a:off x="4760728" y="2506141"/>
            <a:ext cx="409427" cy="243601"/>
            <a:chOff x="4601275" y="1702875"/>
            <a:chExt cx="471400" cy="289450"/>
          </a:xfrm>
          <a:solidFill>
            <a:srgbClr val="00B0F0"/>
          </a:solidFill>
        </p:grpSpPr>
        <p:sp>
          <p:nvSpPr>
            <p:cNvPr id="416" name="Google Shape;416;p39"/>
            <p:cNvSpPr/>
            <p:nvPr/>
          </p:nvSpPr>
          <p:spPr>
            <a:xfrm>
              <a:off x="4816200" y="1702875"/>
              <a:ext cx="41550" cy="41550"/>
            </a:xfrm>
            <a:custGeom>
              <a:avLst/>
              <a:gdLst/>
              <a:ahLst/>
              <a:cxnLst/>
              <a:rect l="l" t="t" r="r" b="b"/>
              <a:pathLst>
                <a:path w="1662" h="1662" extrusionOk="0">
                  <a:moveTo>
                    <a:pt x="831" y="1"/>
                  </a:moveTo>
                  <a:lnTo>
                    <a:pt x="660" y="25"/>
                  </a:lnTo>
                  <a:lnTo>
                    <a:pt x="514" y="74"/>
                  </a:lnTo>
                  <a:lnTo>
                    <a:pt x="367" y="148"/>
                  </a:lnTo>
                  <a:lnTo>
                    <a:pt x="245" y="245"/>
                  </a:lnTo>
                  <a:lnTo>
                    <a:pt x="147" y="367"/>
                  </a:lnTo>
                  <a:lnTo>
                    <a:pt x="74" y="514"/>
                  </a:lnTo>
                  <a:lnTo>
                    <a:pt x="25" y="660"/>
                  </a:lnTo>
                  <a:lnTo>
                    <a:pt x="1" y="831"/>
                  </a:lnTo>
                  <a:lnTo>
                    <a:pt x="25" y="1002"/>
                  </a:lnTo>
                  <a:lnTo>
                    <a:pt x="74" y="1173"/>
                  </a:lnTo>
                  <a:lnTo>
                    <a:pt x="147" y="1295"/>
                  </a:lnTo>
                  <a:lnTo>
                    <a:pt x="245" y="1418"/>
                  </a:lnTo>
                  <a:lnTo>
                    <a:pt x="367" y="1540"/>
                  </a:lnTo>
                  <a:lnTo>
                    <a:pt x="514" y="1613"/>
                  </a:lnTo>
                  <a:lnTo>
                    <a:pt x="660" y="1662"/>
                  </a:lnTo>
                  <a:lnTo>
                    <a:pt x="1002" y="1662"/>
                  </a:lnTo>
                  <a:lnTo>
                    <a:pt x="1149" y="1613"/>
                  </a:lnTo>
                  <a:lnTo>
                    <a:pt x="1295" y="1540"/>
                  </a:lnTo>
                  <a:lnTo>
                    <a:pt x="1417" y="1418"/>
                  </a:lnTo>
                  <a:lnTo>
                    <a:pt x="1515" y="1295"/>
                  </a:lnTo>
                  <a:lnTo>
                    <a:pt x="1588" y="1173"/>
                  </a:lnTo>
                  <a:lnTo>
                    <a:pt x="1637" y="1002"/>
                  </a:lnTo>
                  <a:lnTo>
                    <a:pt x="1661" y="831"/>
                  </a:lnTo>
                  <a:lnTo>
                    <a:pt x="1637" y="660"/>
                  </a:lnTo>
                  <a:lnTo>
                    <a:pt x="1588" y="514"/>
                  </a:lnTo>
                  <a:lnTo>
                    <a:pt x="1515" y="367"/>
                  </a:lnTo>
                  <a:lnTo>
                    <a:pt x="1417" y="245"/>
                  </a:lnTo>
                  <a:lnTo>
                    <a:pt x="1295" y="148"/>
                  </a:lnTo>
                  <a:lnTo>
                    <a:pt x="1149" y="74"/>
                  </a:lnTo>
                  <a:lnTo>
                    <a:pt x="1002" y="25"/>
                  </a:lnTo>
                  <a:lnTo>
                    <a:pt x="83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17" name="Google Shape;417;p39"/>
            <p:cNvSpPr/>
            <p:nvPr/>
          </p:nvSpPr>
          <p:spPr>
            <a:xfrm>
              <a:off x="5031125" y="1757225"/>
              <a:ext cx="41550" cy="41550"/>
            </a:xfrm>
            <a:custGeom>
              <a:avLst/>
              <a:gdLst/>
              <a:ahLst/>
              <a:cxnLst/>
              <a:rect l="l" t="t" r="r" b="b"/>
              <a:pathLst>
                <a:path w="1662" h="1662" extrusionOk="0">
                  <a:moveTo>
                    <a:pt x="831" y="1"/>
                  </a:moveTo>
                  <a:lnTo>
                    <a:pt x="660" y="25"/>
                  </a:lnTo>
                  <a:lnTo>
                    <a:pt x="513" y="74"/>
                  </a:lnTo>
                  <a:lnTo>
                    <a:pt x="367" y="147"/>
                  </a:lnTo>
                  <a:lnTo>
                    <a:pt x="245" y="245"/>
                  </a:lnTo>
                  <a:lnTo>
                    <a:pt x="147" y="367"/>
                  </a:lnTo>
                  <a:lnTo>
                    <a:pt x="74" y="514"/>
                  </a:lnTo>
                  <a:lnTo>
                    <a:pt x="25" y="684"/>
                  </a:lnTo>
                  <a:lnTo>
                    <a:pt x="1" y="831"/>
                  </a:lnTo>
                  <a:lnTo>
                    <a:pt x="25" y="1002"/>
                  </a:lnTo>
                  <a:lnTo>
                    <a:pt x="74" y="1173"/>
                  </a:lnTo>
                  <a:lnTo>
                    <a:pt x="147" y="1295"/>
                  </a:lnTo>
                  <a:lnTo>
                    <a:pt x="245" y="1417"/>
                  </a:lnTo>
                  <a:lnTo>
                    <a:pt x="367" y="1539"/>
                  </a:lnTo>
                  <a:lnTo>
                    <a:pt x="513" y="1613"/>
                  </a:lnTo>
                  <a:lnTo>
                    <a:pt x="660" y="1661"/>
                  </a:lnTo>
                  <a:lnTo>
                    <a:pt x="1002" y="1661"/>
                  </a:lnTo>
                  <a:lnTo>
                    <a:pt x="1148" y="1613"/>
                  </a:lnTo>
                  <a:lnTo>
                    <a:pt x="1295" y="1539"/>
                  </a:lnTo>
                  <a:lnTo>
                    <a:pt x="1417" y="1417"/>
                  </a:lnTo>
                  <a:lnTo>
                    <a:pt x="1515" y="1295"/>
                  </a:lnTo>
                  <a:lnTo>
                    <a:pt x="1588" y="1173"/>
                  </a:lnTo>
                  <a:lnTo>
                    <a:pt x="1637" y="1002"/>
                  </a:lnTo>
                  <a:lnTo>
                    <a:pt x="1661" y="831"/>
                  </a:lnTo>
                  <a:lnTo>
                    <a:pt x="1637" y="684"/>
                  </a:lnTo>
                  <a:lnTo>
                    <a:pt x="1588" y="514"/>
                  </a:lnTo>
                  <a:lnTo>
                    <a:pt x="1515" y="367"/>
                  </a:lnTo>
                  <a:lnTo>
                    <a:pt x="1417" y="245"/>
                  </a:lnTo>
                  <a:lnTo>
                    <a:pt x="1295" y="147"/>
                  </a:lnTo>
                  <a:lnTo>
                    <a:pt x="1148" y="74"/>
                  </a:lnTo>
                  <a:lnTo>
                    <a:pt x="1002" y="25"/>
                  </a:lnTo>
                  <a:lnTo>
                    <a:pt x="83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18" name="Google Shape;418;p39"/>
            <p:cNvSpPr/>
            <p:nvPr/>
          </p:nvSpPr>
          <p:spPr>
            <a:xfrm>
              <a:off x="4634875" y="1756000"/>
              <a:ext cx="404225" cy="178325"/>
            </a:xfrm>
            <a:custGeom>
              <a:avLst/>
              <a:gdLst/>
              <a:ahLst/>
              <a:cxnLst/>
              <a:rect l="l" t="t" r="r" b="b"/>
              <a:pathLst>
                <a:path w="16169" h="7133" extrusionOk="0">
                  <a:moveTo>
                    <a:pt x="7742" y="1"/>
                  </a:moveTo>
                  <a:lnTo>
                    <a:pt x="5007" y="3444"/>
                  </a:lnTo>
                  <a:lnTo>
                    <a:pt x="464" y="1784"/>
                  </a:lnTo>
                  <a:lnTo>
                    <a:pt x="366" y="1881"/>
                  </a:lnTo>
                  <a:lnTo>
                    <a:pt x="244" y="1979"/>
                  </a:lnTo>
                  <a:lnTo>
                    <a:pt x="122" y="2052"/>
                  </a:lnTo>
                  <a:lnTo>
                    <a:pt x="0" y="2101"/>
                  </a:lnTo>
                  <a:lnTo>
                    <a:pt x="1465" y="7132"/>
                  </a:lnTo>
                  <a:lnTo>
                    <a:pt x="14703" y="7132"/>
                  </a:lnTo>
                  <a:lnTo>
                    <a:pt x="16168" y="2101"/>
                  </a:lnTo>
                  <a:lnTo>
                    <a:pt x="16046" y="2052"/>
                  </a:lnTo>
                  <a:lnTo>
                    <a:pt x="15924" y="1979"/>
                  </a:lnTo>
                  <a:lnTo>
                    <a:pt x="15802" y="1881"/>
                  </a:lnTo>
                  <a:lnTo>
                    <a:pt x="15704" y="1784"/>
                  </a:lnTo>
                  <a:lnTo>
                    <a:pt x="11161" y="3444"/>
                  </a:lnTo>
                  <a:lnTo>
                    <a:pt x="8426" y="1"/>
                  </a:lnTo>
                  <a:lnTo>
                    <a:pt x="8255" y="25"/>
                  </a:lnTo>
                  <a:lnTo>
                    <a:pt x="7913" y="25"/>
                  </a:lnTo>
                  <a:lnTo>
                    <a:pt x="774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19" name="Google Shape;419;p39"/>
            <p:cNvSpPr/>
            <p:nvPr/>
          </p:nvSpPr>
          <p:spPr>
            <a:xfrm>
              <a:off x="4601275" y="1757225"/>
              <a:ext cx="41550" cy="41550"/>
            </a:xfrm>
            <a:custGeom>
              <a:avLst/>
              <a:gdLst/>
              <a:ahLst/>
              <a:cxnLst/>
              <a:rect l="l" t="t" r="r" b="b"/>
              <a:pathLst>
                <a:path w="1662" h="1662" extrusionOk="0">
                  <a:moveTo>
                    <a:pt x="831" y="1"/>
                  </a:moveTo>
                  <a:lnTo>
                    <a:pt x="660" y="25"/>
                  </a:lnTo>
                  <a:lnTo>
                    <a:pt x="514" y="74"/>
                  </a:lnTo>
                  <a:lnTo>
                    <a:pt x="367" y="147"/>
                  </a:lnTo>
                  <a:lnTo>
                    <a:pt x="245" y="245"/>
                  </a:lnTo>
                  <a:lnTo>
                    <a:pt x="147" y="367"/>
                  </a:lnTo>
                  <a:lnTo>
                    <a:pt x="74" y="514"/>
                  </a:lnTo>
                  <a:lnTo>
                    <a:pt x="25" y="684"/>
                  </a:lnTo>
                  <a:lnTo>
                    <a:pt x="1" y="831"/>
                  </a:lnTo>
                  <a:lnTo>
                    <a:pt x="25" y="1002"/>
                  </a:lnTo>
                  <a:lnTo>
                    <a:pt x="74" y="1173"/>
                  </a:lnTo>
                  <a:lnTo>
                    <a:pt x="147" y="1295"/>
                  </a:lnTo>
                  <a:lnTo>
                    <a:pt x="245" y="1417"/>
                  </a:lnTo>
                  <a:lnTo>
                    <a:pt x="367" y="1539"/>
                  </a:lnTo>
                  <a:lnTo>
                    <a:pt x="514" y="1613"/>
                  </a:lnTo>
                  <a:lnTo>
                    <a:pt x="660" y="1661"/>
                  </a:lnTo>
                  <a:lnTo>
                    <a:pt x="1002" y="1661"/>
                  </a:lnTo>
                  <a:lnTo>
                    <a:pt x="1149" y="1613"/>
                  </a:lnTo>
                  <a:lnTo>
                    <a:pt x="1295" y="1539"/>
                  </a:lnTo>
                  <a:lnTo>
                    <a:pt x="1417" y="1417"/>
                  </a:lnTo>
                  <a:lnTo>
                    <a:pt x="1515" y="1295"/>
                  </a:lnTo>
                  <a:lnTo>
                    <a:pt x="1588" y="1173"/>
                  </a:lnTo>
                  <a:lnTo>
                    <a:pt x="1637" y="1002"/>
                  </a:lnTo>
                  <a:lnTo>
                    <a:pt x="1662" y="831"/>
                  </a:lnTo>
                  <a:lnTo>
                    <a:pt x="1637" y="684"/>
                  </a:lnTo>
                  <a:lnTo>
                    <a:pt x="1588" y="514"/>
                  </a:lnTo>
                  <a:lnTo>
                    <a:pt x="1515" y="367"/>
                  </a:lnTo>
                  <a:lnTo>
                    <a:pt x="1417" y="245"/>
                  </a:lnTo>
                  <a:lnTo>
                    <a:pt x="1295" y="147"/>
                  </a:lnTo>
                  <a:lnTo>
                    <a:pt x="1149" y="74"/>
                  </a:lnTo>
                  <a:lnTo>
                    <a:pt x="1002" y="25"/>
                  </a:lnTo>
                  <a:lnTo>
                    <a:pt x="83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20" name="Google Shape;420;p39"/>
            <p:cNvSpPr/>
            <p:nvPr/>
          </p:nvSpPr>
          <p:spPr>
            <a:xfrm>
              <a:off x="4673325" y="1947725"/>
              <a:ext cx="327300" cy="44600"/>
            </a:xfrm>
            <a:custGeom>
              <a:avLst/>
              <a:gdLst/>
              <a:ahLst/>
              <a:cxnLst/>
              <a:rect l="l" t="t" r="r" b="b"/>
              <a:pathLst>
                <a:path w="13092" h="1784" extrusionOk="0">
                  <a:moveTo>
                    <a:pt x="1" y="1"/>
                  </a:moveTo>
                  <a:lnTo>
                    <a:pt x="514" y="1784"/>
                  </a:lnTo>
                  <a:lnTo>
                    <a:pt x="1808" y="1686"/>
                  </a:lnTo>
                  <a:lnTo>
                    <a:pt x="3249" y="1588"/>
                  </a:lnTo>
                  <a:lnTo>
                    <a:pt x="4836" y="1539"/>
                  </a:lnTo>
                  <a:lnTo>
                    <a:pt x="8256" y="1539"/>
                  </a:lnTo>
                  <a:lnTo>
                    <a:pt x="9843" y="1588"/>
                  </a:lnTo>
                  <a:lnTo>
                    <a:pt x="11284" y="1661"/>
                  </a:lnTo>
                  <a:lnTo>
                    <a:pt x="12579" y="1784"/>
                  </a:lnTo>
                  <a:lnTo>
                    <a:pt x="1309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421" name="Google Shape;421;p39"/>
          <p:cNvGrpSpPr/>
          <p:nvPr/>
        </p:nvGrpSpPr>
        <p:grpSpPr>
          <a:xfrm>
            <a:off x="5365816" y="2446535"/>
            <a:ext cx="370169" cy="362813"/>
            <a:chOff x="5297950" y="1632050"/>
            <a:chExt cx="426200" cy="431100"/>
          </a:xfrm>
          <a:solidFill>
            <a:srgbClr val="00B0F0"/>
          </a:solidFill>
        </p:grpSpPr>
        <p:sp>
          <p:nvSpPr>
            <p:cNvPr id="422" name="Google Shape;422;p39"/>
            <p:cNvSpPr/>
            <p:nvPr/>
          </p:nvSpPr>
          <p:spPr>
            <a:xfrm>
              <a:off x="5404800" y="1936125"/>
              <a:ext cx="212500" cy="127025"/>
            </a:xfrm>
            <a:custGeom>
              <a:avLst/>
              <a:gdLst/>
              <a:ahLst/>
              <a:cxnLst/>
              <a:rect l="l" t="t" r="r" b="b"/>
              <a:pathLst>
                <a:path w="8500" h="5081" extrusionOk="0">
                  <a:moveTo>
                    <a:pt x="3175" y="1"/>
                  </a:moveTo>
                  <a:lnTo>
                    <a:pt x="3175" y="2834"/>
                  </a:lnTo>
                  <a:lnTo>
                    <a:pt x="2614" y="2956"/>
                  </a:lnTo>
                  <a:lnTo>
                    <a:pt x="2076" y="3102"/>
                  </a:lnTo>
                  <a:lnTo>
                    <a:pt x="1588" y="3298"/>
                  </a:lnTo>
                  <a:lnTo>
                    <a:pt x="1148" y="3493"/>
                  </a:lnTo>
                  <a:lnTo>
                    <a:pt x="782" y="3713"/>
                  </a:lnTo>
                  <a:lnTo>
                    <a:pt x="611" y="3859"/>
                  </a:lnTo>
                  <a:lnTo>
                    <a:pt x="464" y="3982"/>
                  </a:lnTo>
                  <a:lnTo>
                    <a:pt x="318" y="4128"/>
                  </a:lnTo>
                  <a:lnTo>
                    <a:pt x="196" y="4275"/>
                  </a:lnTo>
                  <a:lnTo>
                    <a:pt x="74" y="4421"/>
                  </a:lnTo>
                  <a:lnTo>
                    <a:pt x="0" y="4592"/>
                  </a:lnTo>
                  <a:lnTo>
                    <a:pt x="171" y="4665"/>
                  </a:lnTo>
                  <a:lnTo>
                    <a:pt x="416" y="4739"/>
                  </a:lnTo>
                  <a:lnTo>
                    <a:pt x="782" y="4836"/>
                  </a:lnTo>
                  <a:lnTo>
                    <a:pt x="1344" y="4910"/>
                  </a:lnTo>
                  <a:lnTo>
                    <a:pt x="2101" y="5007"/>
                  </a:lnTo>
                  <a:lnTo>
                    <a:pt x="3053" y="5056"/>
                  </a:lnTo>
                  <a:lnTo>
                    <a:pt x="4250" y="5081"/>
                  </a:lnTo>
                  <a:lnTo>
                    <a:pt x="5447" y="5056"/>
                  </a:lnTo>
                  <a:lnTo>
                    <a:pt x="6399" y="5007"/>
                  </a:lnTo>
                  <a:lnTo>
                    <a:pt x="7156" y="4910"/>
                  </a:lnTo>
                  <a:lnTo>
                    <a:pt x="7718" y="4836"/>
                  </a:lnTo>
                  <a:lnTo>
                    <a:pt x="8084" y="4739"/>
                  </a:lnTo>
                  <a:lnTo>
                    <a:pt x="8329" y="4665"/>
                  </a:lnTo>
                  <a:lnTo>
                    <a:pt x="8500" y="4592"/>
                  </a:lnTo>
                  <a:lnTo>
                    <a:pt x="8426" y="4421"/>
                  </a:lnTo>
                  <a:lnTo>
                    <a:pt x="8304" y="4275"/>
                  </a:lnTo>
                  <a:lnTo>
                    <a:pt x="8182" y="4128"/>
                  </a:lnTo>
                  <a:lnTo>
                    <a:pt x="8036" y="3982"/>
                  </a:lnTo>
                  <a:lnTo>
                    <a:pt x="7889" y="3859"/>
                  </a:lnTo>
                  <a:lnTo>
                    <a:pt x="7718" y="3713"/>
                  </a:lnTo>
                  <a:lnTo>
                    <a:pt x="7352" y="3493"/>
                  </a:lnTo>
                  <a:lnTo>
                    <a:pt x="6912" y="3298"/>
                  </a:lnTo>
                  <a:lnTo>
                    <a:pt x="6424" y="3102"/>
                  </a:lnTo>
                  <a:lnTo>
                    <a:pt x="5886" y="2956"/>
                  </a:lnTo>
                  <a:lnTo>
                    <a:pt x="5325" y="2834"/>
                  </a:lnTo>
                  <a:lnTo>
                    <a:pt x="5325" y="1"/>
                  </a:lnTo>
                  <a:lnTo>
                    <a:pt x="5032" y="49"/>
                  </a:lnTo>
                  <a:lnTo>
                    <a:pt x="4763" y="98"/>
                  </a:lnTo>
                  <a:lnTo>
                    <a:pt x="4250" y="123"/>
                  </a:lnTo>
                  <a:lnTo>
                    <a:pt x="3737" y="98"/>
                  </a:lnTo>
                  <a:lnTo>
                    <a:pt x="3469" y="49"/>
                  </a:lnTo>
                  <a:lnTo>
                    <a:pt x="317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23" name="Google Shape;423;p39"/>
            <p:cNvSpPr/>
            <p:nvPr/>
          </p:nvSpPr>
          <p:spPr>
            <a:xfrm>
              <a:off x="5297950" y="1632050"/>
              <a:ext cx="426200" cy="294950"/>
            </a:xfrm>
            <a:custGeom>
              <a:avLst/>
              <a:gdLst/>
              <a:ahLst/>
              <a:cxnLst/>
              <a:rect l="l" t="t" r="r" b="b"/>
              <a:pathLst>
                <a:path w="17048" h="11798" extrusionOk="0">
                  <a:moveTo>
                    <a:pt x="8524" y="2956"/>
                  </a:moveTo>
                  <a:lnTo>
                    <a:pt x="8573" y="2981"/>
                  </a:lnTo>
                  <a:lnTo>
                    <a:pt x="8622" y="3054"/>
                  </a:lnTo>
                  <a:lnTo>
                    <a:pt x="9086" y="4128"/>
                  </a:lnTo>
                  <a:lnTo>
                    <a:pt x="9135" y="4202"/>
                  </a:lnTo>
                  <a:lnTo>
                    <a:pt x="9208" y="4275"/>
                  </a:lnTo>
                  <a:lnTo>
                    <a:pt x="9306" y="4324"/>
                  </a:lnTo>
                  <a:lnTo>
                    <a:pt x="9403" y="4348"/>
                  </a:lnTo>
                  <a:lnTo>
                    <a:pt x="10576" y="4470"/>
                  </a:lnTo>
                  <a:lnTo>
                    <a:pt x="10649" y="4495"/>
                  </a:lnTo>
                  <a:lnTo>
                    <a:pt x="10698" y="4519"/>
                  </a:lnTo>
                  <a:lnTo>
                    <a:pt x="10673" y="4592"/>
                  </a:lnTo>
                  <a:lnTo>
                    <a:pt x="10624" y="4641"/>
                  </a:lnTo>
                  <a:lnTo>
                    <a:pt x="9745" y="5423"/>
                  </a:lnTo>
                  <a:lnTo>
                    <a:pt x="9696" y="5496"/>
                  </a:lnTo>
                  <a:lnTo>
                    <a:pt x="9648" y="5594"/>
                  </a:lnTo>
                  <a:lnTo>
                    <a:pt x="9623" y="5691"/>
                  </a:lnTo>
                  <a:lnTo>
                    <a:pt x="9623" y="5789"/>
                  </a:lnTo>
                  <a:lnTo>
                    <a:pt x="9892" y="6961"/>
                  </a:lnTo>
                  <a:lnTo>
                    <a:pt x="9892" y="7035"/>
                  </a:lnTo>
                  <a:lnTo>
                    <a:pt x="9867" y="7084"/>
                  </a:lnTo>
                  <a:lnTo>
                    <a:pt x="9818" y="7084"/>
                  </a:lnTo>
                  <a:lnTo>
                    <a:pt x="9745" y="7059"/>
                  </a:lnTo>
                  <a:lnTo>
                    <a:pt x="8719" y="6473"/>
                  </a:lnTo>
                  <a:lnTo>
                    <a:pt x="8622" y="6424"/>
                  </a:lnTo>
                  <a:lnTo>
                    <a:pt x="8426" y="6424"/>
                  </a:lnTo>
                  <a:lnTo>
                    <a:pt x="8329" y="6473"/>
                  </a:lnTo>
                  <a:lnTo>
                    <a:pt x="7303" y="7059"/>
                  </a:lnTo>
                  <a:lnTo>
                    <a:pt x="7230" y="7084"/>
                  </a:lnTo>
                  <a:lnTo>
                    <a:pt x="7181" y="7084"/>
                  </a:lnTo>
                  <a:lnTo>
                    <a:pt x="7156" y="7035"/>
                  </a:lnTo>
                  <a:lnTo>
                    <a:pt x="7156" y="6961"/>
                  </a:lnTo>
                  <a:lnTo>
                    <a:pt x="7425" y="5789"/>
                  </a:lnTo>
                  <a:lnTo>
                    <a:pt x="7425" y="5691"/>
                  </a:lnTo>
                  <a:lnTo>
                    <a:pt x="7401" y="5594"/>
                  </a:lnTo>
                  <a:lnTo>
                    <a:pt x="7352" y="5496"/>
                  </a:lnTo>
                  <a:lnTo>
                    <a:pt x="7303" y="5423"/>
                  </a:lnTo>
                  <a:lnTo>
                    <a:pt x="6424" y="4641"/>
                  </a:lnTo>
                  <a:lnTo>
                    <a:pt x="6375" y="4592"/>
                  </a:lnTo>
                  <a:lnTo>
                    <a:pt x="6350" y="4519"/>
                  </a:lnTo>
                  <a:lnTo>
                    <a:pt x="6399" y="4495"/>
                  </a:lnTo>
                  <a:lnTo>
                    <a:pt x="6473" y="4470"/>
                  </a:lnTo>
                  <a:lnTo>
                    <a:pt x="7645" y="4348"/>
                  </a:lnTo>
                  <a:lnTo>
                    <a:pt x="7743" y="4324"/>
                  </a:lnTo>
                  <a:lnTo>
                    <a:pt x="7840" y="4275"/>
                  </a:lnTo>
                  <a:lnTo>
                    <a:pt x="7913" y="4202"/>
                  </a:lnTo>
                  <a:lnTo>
                    <a:pt x="7962" y="4128"/>
                  </a:lnTo>
                  <a:lnTo>
                    <a:pt x="8426" y="3054"/>
                  </a:lnTo>
                  <a:lnTo>
                    <a:pt x="8475" y="2981"/>
                  </a:lnTo>
                  <a:lnTo>
                    <a:pt x="8524" y="2956"/>
                  </a:lnTo>
                  <a:close/>
                  <a:moveTo>
                    <a:pt x="15973" y="2150"/>
                  </a:moveTo>
                  <a:lnTo>
                    <a:pt x="15973" y="2516"/>
                  </a:lnTo>
                  <a:lnTo>
                    <a:pt x="15924" y="2932"/>
                  </a:lnTo>
                  <a:lnTo>
                    <a:pt x="15875" y="3371"/>
                  </a:lnTo>
                  <a:lnTo>
                    <a:pt x="15802" y="3835"/>
                  </a:lnTo>
                  <a:lnTo>
                    <a:pt x="15704" y="4299"/>
                  </a:lnTo>
                  <a:lnTo>
                    <a:pt x="15558" y="4788"/>
                  </a:lnTo>
                  <a:lnTo>
                    <a:pt x="15411" y="5252"/>
                  </a:lnTo>
                  <a:lnTo>
                    <a:pt x="15216" y="5740"/>
                  </a:lnTo>
                  <a:lnTo>
                    <a:pt x="14996" y="6204"/>
                  </a:lnTo>
                  <a:lnTo>
                    <a:pt x="14752" y="6620"/>
                  </a:lnTo>
                  <a:lnTo>
                    <a:pt x="14459" y="7035"/>
                  </a:lnTo>
                  <a:lnTo>
                    <a:pt x="14141" y="7426"/>
                  </a:lnTo>
                  <a:lnTo>
                    <a:pt x="13799" y="7767"/>
                  </a:lnTo>
                  <a:lnTo>
                    <a:pt x="13604" y="7914"/>
                  </a:lnTo>
                  <a:lnTo>
                    <a:pt x="13409" y="8061"/>
                  </a:lnTo>
                  <a:lnTo>
                    <a:pt x="13213" y="8183"/>
                  </a:lnTo>
                  <a:lnTo>
                    <a:pt x="12993" y="8305"/>
                  </a:lnTo>
                  <a:lnTo>
                    <a:pt x="12774" y="8402"/>
                  </a:lnTo>
                  <a:lnTo>
                    <a:pt x="12529" y="8476"/>
                  </a:lnTo>
                  <a:lnTo>
                    <a:pt x="12529" y="8476"/>
                  </a:lnTo>
                  <a:lnTo>
                    <a:pt x="12823" y="7767"/>
                  </a:lnTo>
                  <a:lnTo>
                    <a:pt x="13042" y="7059"/>
                  </a:lnTo>
                  <a:lnTo>
                    <a:pt x="13262" y="6351"/>
                  </a:lnTo>
                  <a:lnTo>
                    <a:pt x="13433" y="5618"/>
                  </a:lnTo>
                  <a:lnTo>
                    <a:pt x="13555" y="4837"/>
                  </a:lnTo>
                  <a:lnTo>
                    <a:pt x="13677" y="4031"/>
                  </a:lnTo>
                  <a:lnTo>
                    <a:pt x="13751" y="3127"/>
                  </a:lnTo>
                  <a:lnTo>
                    <a:pt x="13799" y="2150"/>
                  </a:lnTo>
                  <a:close/>
                  <a:moveTo>
                    <a:pt x="3249" y="2150"/>
                  </a:moveTo>
                  <a:lnTo>
                    <a:pt x="3298" y="3127"/>
                  </a:lnTo>
                  <a:lnTo>
                    <a:pt x="3371" y="4031"/>
                  </a:lnTo>
                  <a:lnTo>
                    <a:pt x="3493" y="4837"/>
                  </a:lnTo>
                  <a:lnTo>
                    <a:pt x="3615" y="5618"/>
                  </a:lnTo>
                  <a:lnTo>
                    <a:pt x="3786" y="6351"/>
                  </a:lnTo>
                  <a:lnTo>
                    <a:pt x="4006" y="7059"/>
                  </a:lnTo>
                  <a:lnTo>
                    <a:pt x="4226" y="7767"/>
                  </a:lnTo>
                  <a:lnTo>
                    <a:pt x="4519" y="8476"/>
                  </a:lnTo>
                  <a:lnTo>
                    <a:pt x="4274" y="8402"/>
                  </a:lnTo>
                  <a:lnTo>
                    <a:pt x="4055" y="8305"/>
                  </a:lnTo>
                  <a:lnTo>
                    <a:pt x="3835" y="8183"/>
                  </a:lnTo>
                  <a:lnTo>
                    <a:pt x="3639" y="8061"/>
                  </a:lnTo>
                  <a:lnTo>
                    <a:pt x="3444" y="7914"/>
                  </a:lnTo>
                  <a:lnTo>
                    <a:pt x="3249" y="7767"/>
                  </a:lnTo>
                  <a:lnTo>
                    <a:pt x="2907" y="7426"/>
                  </a:lnTo>
                  <a:lnTo>
                    <a:pt x="2589" y="7035"/>
                  </a:lnTo>
                  <a:lnTo>
                    <a:pt x="2296" y="6620"/>
                  </a:lnTo>
                  <a:lnTo>
                    <a:pt x="2052" y="6204"/>
                  </a:lnTo>
                  <a:lnTo>
                    <a:pt x="1832" y="5740"/>
                  </a:lnTo>
                  <a:lnTo>
                    <a:pt x="1637" y="5252"/>
                  </a:lnTo>
                  <a:lnTo>
                    <a:pt x="1490" y="4788"/>
                  </a:lnTo>
                  <a:lnTo>
                    <a:pt x="1344" y="4299"/>
                  </a:lnTo>
                  <a:lnTo>
                    <a:pt x="1246" y="3835"/>
                  </a:lnTo>
                  <a:lnTo>
                    <a:pt x="1173" y="3371"/>
                  </a:lnTo>
                  <a:lnTo>
                    <a:pt x="1124" y="2932"/>
                  </a:lnTo>
                  <a:lnTo>
                    <a:pt x="1075" y="2516"/>
                  </a:lnTo>
                  <a:lnTo>
                    <a:pt x="1075" y="2150"/>
                  </a:lnTo>
                  <a:close/>
                  <a:moveTo>
                    <a:pt x="3737" y="1"/>
                  </a:moveTo>
                  <a:lnTo>
                    <a:pt x="3639" y="25"/>
                  </a:lnTo>
                  <a:lnTo>
                    <a:pt x="3542" y="50"/>
                  </a:lnTo>
                  <a:lnTo>
                    <a:pt x="3444" y="99"/>
                  </a:lnTo>
                  <a:lnTo>
                    <a:pt x="3371" y="147"/>
                  </a:lnTo>
                  <a:lnTo>
                    <a:pt x="3322" y="221"/>
                  </a:lnTo>
                  <a:lnTo>
                    <a:pt x="3249" y="294"/>
                  </a:lnTo>
                  <a:lnTo>
                    <a:pt x="3224" y="392"/>
                  </a:lnTo>
                  <a:lnTo>
                    <a:pt x="3200" y="489"/>
                  </a:lnTo>
                  <a:lnTo>
                    <a:pt x="3224" y="1076"/>
                  </a:lnTo>
                  <a:lnTo>
                    <a:pt x="1075" y="1076"/>
                  </a:lnTo>
                  <a:lnTo>
                    <a:pt x="855" y="1100"/>
                  </a:lnTo>
                  <a:lnTo>
                    <a:pt x="660" y="1149"/>
                  </a:lnTo>
                  <a:lnTo>
                    <a:pt x="489" y="1246"/>
                  </a:lnTo>
                  <a:lnTo>
                    <a:pt x="318" y="1393"/>
                  </a:lnTo>
                  <a:lnTo>
                    <a:pt x="196" y="1540"/>
                  </a:lnTo>
                  <a:lnTo>
                    <a:pt x="98" y="1735"/>
                  </a:lnTo>
                  <a:lnTo>
                    <a:pt x="25" y="1930"/>
                  </a:lnTo>
                  <a:lnTo>
                    <a:pt x="0" y="2150"/>
                  </a:lnTo>
                  <a:lnTo>
                    <a:pt x="25" y="2614"/>
                  </a:lnTo>
                  <a:lnTo>
                    <a:pt x="49" y="3078"/>
                  </a:lnTo>
                  <a:lnTo>
                    <a:pt x="98" y="3518"/>
                  </a:lnTo>
                  <a:lnTo>
                    <a:pt x="171" y="3957"/>
                  </a:lnTo>
                  <a:lnTo>
                    <a:pt x="269" y="4348"/>
                  </a:lnTo>
                  <a:lnTo>
                    <a:pt x="367" y="4739"/>
                  </a:lnTo>
                  <a:lnTo>
                    <a:pt x="489" y="5130"/>
                  </a:lnTo>
                  <a:lnTo>
                    <a:pt x="635" y="5496"/>
                  </a:lnTo>
                  <a:lnTo>
                    <a:pt x="782" y="5838"/>
                  </a:lnTo>
                  <a:lnTo>
                    <a:pt x="928" y="6156"/>
                  </a:lnTo>
                  <a:lnTo>
                    <a:pt x="1099" y="6473"/>
                  </a:lnTo>
                  <a:lnTo>
                    <a:pt x="1295" y="6766"/>
                  </a:lnTo>
                  <a:lnTo>
                    <a:pt x="1466" y="7059"/>
                  </a:lnTo>
                  <a:lnTo>
                    <a:pt x="1661" y="7328"/>
                  </a:lnTo>
                  <a:lnTo>
                    <a:pt x="2076" y="7816"/>
                  </a:lnTo>
                  <a:lnTo>
                    <a:pt x="2516" y="8256"/>
                  </a:lnTo>
                  <a:lnTo>
                    <a:pt x="2931" y="8622"/>
                  </a:lnTo>
                  <a:lnTo>
                    <a:pt x="3346" y="8940"/>
                  </a:lnTo>
                  <a:lnTo>
                    <a:pt x="3762" y="9184"/>
                  </a:lnTo>
                  <a:lnTo>
                    <a:pt x="4152" y="9379"/>
                  </a:lnTo>
                  <a:lnTo>
                    <a:pt x="4519" y="9526"/>
                  </a:lnTo>
                  <a:lnTo>
                    <a:pt x="4836" y="9624"/>
                  </a:lnTo>
                  <a:lnTo>
                    <a:pt x="5105" y="9672"/>
                  </a:lnTo>
                  <a:lnTo>
                    <a:pt x="5422" y="10136"/>
                  </a:lnTo>
                  <a:lnTo>
                    <a:pt x="5764" y="10576"/>
                  </a:lnTo>
                  <a:lnTo>
                    <a:pt x="5935" y="10747"/>
                  </a:lnTo>
                  <a:lnTo>
                    <a:pt x="6131" y="10918"/>
                  </a:lnTo>
                  <a:lnTo>
                    <a:pt x="6326" y="11089"/>
                  </a:lnTo>
                  <a:lnTo>
                    <a:pt x="6546" y="11236"/>
                  </a:lnTo>
                  <a:lnTo>
                    <a:pt x="6766" y="11358"/>
                  </a:lnTo>
                  <a:lnTo>
                    <a:pt x="6985" y="11480"/>
                  </a:lnTo>
                  <a:lnTo>
                    <a:pt x="7230" y="11577"/>
                  </a:lnTo>
                  <a:lnTo>
                    <a:pt x="7474" y="11651"/>
                  </a:lnTo>
                  <a:lnTo>
                    <a:pt x="7718" y="11724"/>
                  </a:lnTo>
                  <a:lnTo>
                    <a:pt x="7987" y="11773"/>
                  </a:lnTo>
                  <a:lnTo>
                    <a:pt x="8255" y="11797"/>
                  </a:lnTo>
                  <a:lnTo>
                    <a:pt x="8793" y="11797"/>
                  </a:lnTo>
                  <a:lnTo>
                    <a:pt x="9061" y="11773"/>
                  </a:lnTo>
                  <a:lnTo>
                    <a:pt x="9330" y="11724"/>
                  </a:lnTo>
                  <a:lnTo>
                    <a:pt x="9574" y="11651"/>
                  </a:lnTo>
                  <a:lnTo>
                    <a:pt x="9818" y="11577"/>
                  </a:lnTo>
                  <a:lnTo>
                    <a:pt x="10063" y="11480"/>
                  </a:lnTo>
                  <a:lnTo>
                    <a:pt x="10283" y="11358"/>
                  </a:lnTo>
                  <a:lnTo>
                    <a:pt x="10502" y="11236"/>
                  </a:lnTo>
                  <a:lnTo>
                    <a:pt x="10722" y="11089"/>
                  </a:lnTo>
                  <a:lnTo>
                    <a:pt x="10918" y="10918"/>
                  </a:lnTo>
                  <a:lnTo>
                    <a:pt x="11113" y="10747"/>
                  </a:lnTo>
                  <a:lnTo>
                    <a:pt x="11284" y="10576"/>
                  </a:lnTo>
                  <a:lnTo>
                    <a:pt x="11626" y="10136"/>
                  </a:lnTo>
                  <a:lnTo>
                    <a:pt x="11943" y="9672"/>
                  </a:lnTo>
                  <a:lnTo>
                    <a:pt x="12212" y="9624"/>
                  </a:lnTo>
                  <a:lnTo>
                    <a:pt x="12529" y="9550"/>
                  </a:lnTo>
                  <a:lnTo>
                    <a:pt x="12896" y="9404"/>
                  </a:lnTo>
                  <a:lnTo>
                    <a:pt x="13287" y="9208"/>
                  </a:lnTo>
                  <a:lnTo>
                    <a:pt x="13702" y="8964"/>
                  </a:lnTo>
                  <a:lnTo>
                    <a:pt x="14117" y="8647"/>
                  </a:lnTo>
                  <a:lnTo>
                    <a:pt x="14557" y="8280"/>
                  </a:lnTo>
                  <a:lnTo>
                    <a:pt x="14972" y="7865"/>
                  </a:lnTo>
                  <a:lnTo>
                    <a:pt x="15387" y="7377"/>
                  </a:lnTo>
                  <a:lnTo>
                    <a:pt x="15582" y="7108"/>
                  </a:lnTo>
                  <a:lnTo>
                    <a:pt x="15753" y="6815"/>
                  </a:lnTo>
                  <a:lnTo>
                    <a:pt x="15949" y="6522"/>
                  </a:lnTo>
                  <a:lnTo>
                    <a:pt x="16120" y="6204"/>
                  </a:lnTo>
                  <a:lnTo>
                    <a:pt x="16266" y="5887"/>
                  </a:lnTo>
                  <a:lnTo>
                    <a:pt x="16413" y="5521"/>
                  </a:lnTo>
                  <a:lnTo>
                    <a:pt x="16559" y="5179"/>
                  </a:lnTo>
                  <a:lnTo>
                    <a:pt x="16681" y="4788"/>
                  </a:lnTo>
                  <a:lnTo>
                    <a:pt x="16779" y="4397"/>
                  </a:lnTo>
                  <a:lnTo>
                    <a:pt x="16877" y="3982"/>
                  </a:lnTo>
                  <a:lnTo>
                    <a:pt x="16950" y="3542"/>
                  </a:lnTo>
                  <a:lnTo>
                    <a:pt x="16999" y="3103"/>
                  </a:lnTo>
                  <a:lnTo>
                    <a:pt x="17023" y="2614"/>
                  </a:lnTo>
                  <a:lnTo>
                    <a:pt x="17048" y="2150"/>
                  </a:lnTo>
                  <a:lnTo>
                    <a:pt x="17023" y="1930"/>
                  </a:lnTo>
                  <a:lnTo>
                    <a:pt x="16950" y="1735"/>
                  </a:lnTo>
                  <a:lnTo>
                    <a:pt x="16852" y="1540"/>
                  </a:lnTo>
                  <a:lnTo>
                    <a:pt x="16730" y="1393"/>
                  </a:lnTo>
                  <a:lnTo>
                    <a:pt x="16559" y="1246"/>
                  </a:lnTo>
                  <a:lnTo>
                    <a:pt x="16388" y="1149"/>
                  </a:lnTo>
                  <a:lnTo>
                    <a:pt x="16193" y="1100"/>
                  </a:lnTo>
                  <a:lnTo>
                    <a:pt x="15973" y="1076"/>
                  </a:lnTo>
                  <a:lnTo>
                    <a:pt x="13824" y="1076"/>
                  </a:lnTo>
                  <a:lnTo>
                    <a:pt x="13848" y="489"/>
                  </a:lnTo>
                  <a:lnTo>
                    <a:pt x="13824" y="392"/>
                  </a:lnTo>
                  <a:lnTo>
                    <a:pt x="13799" y="294"/>
                  </a:lnTo>
                  <a:lnTo>
                    <a:pt x="13726" y="221"/>
                  </a:lnTo>
                  <a:lnTo>
                    <a:pt x="13677" y="147"/>
                  </a:lnTo>
                  <a:lnTo>
                    <a:pt x="13604" y="99"/>
                  </a:lnTo>
                  <a:lnTo>
                    <a:pt x="13506" y="50"/>
                  </a:lnTo>
                  <a:lnTo>
                    <a:pt x="13409" y="25"/>
                  </a:lnTo>
                  <a:lnTo>
                    <a:pt x="1331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424" name="Google Shape;424;p39"/>
          <p:cNvGrpSpPr/>
          <p:nvPr/>
        </p:nvGrpSpPr>
        <p:grpSpPr>
          <a:xfrm>
            <a:off x="5950208" y="2435762"/>
            <a:ext cx="372297" cy="384380"/>
            <a:chOff x="5970800" y="1619250"/>
            <a:chExt cx="428650" cy="456725"/>
          </a:xfrm>
          <a:solidFill>
            <a:srgbClr val="00B0F0"/>
          </a:solidFill>
        </p:grpSpPr>
        <p:sp>
          <p:nvSpPr>
            <p:cNvPr id="425" name="Google Shape;425;p39"/>
            <p:cNvSpPr/>
            <p:nvPr/>
          </p:nvSpPr>
          <p:spPr>
            <a:xfrm>
              <a:off x="5970800" y="1674200"/>
              <a:ext cx="377975" cy="377950"/>
            </a:xfrm>
            <a:custGeom>
              <a:avLst/>
              <a:gdLst/>
              <a:ahLst/>
              <a:cxnLst/>
              <a:rect l="l" t="t" r="r" b="b"/>
              <a:pathLst>
                <a:path w="15119" h="15118" extrusionOk="0">
                  <a:moveTo>
                    <a:pt x="7181" y="0"/>
                  </a:moveTo>
                  <a:lnTo>
                    <a:pt x="6790" y="49"/>
                  </a:lnTo>
                  <a:lnTo>
                    <a:pt x="6424" y="98"/>
                  </a:lnTo>
                  <a:lnTo>
                    <a:pt x="6058" y="147"/>
                  </a:lnTo>
                  <a:lnTo>
                    <a:pt x="5691" y="244"/>
                  </a:lnTo>
                  <a:lnTo>
                    <a:pt x="5325" y="342"/>
                  </a:lnTo>
                  <a:lnTo>
                    <a:pt x="4983" y="464"/>
                  </a:lnTo>
                  <a:lnTo>
                    <a:pt x="4641" y="586"/>
                  </a:lnTo>
                  <a:lnTo>
                    <a:pt x="4299" y="733"/>
                  </a:lnTo>
                  <a:lnTo>
                    <a:pt x="3982" y="904"/>
                  </a:lnTo>
                  <a:lnTo>
                    <a:pt x="3664" y="1099"/>
                  </a:lnTo>
                  <a:lnTo>
                    <a:pt x="3347" y="1295"/>
                  </a:lnTo>
                  <a:lnTo>
                    <a:pt x="3053" y="1490"/>
                  </a:lnTo>
                  <a:lnTo>
                    <a:pt x="2760" y="1734"/>
                  </a:lnTo>
                  <a:lnTo>
                    <a:pt x="2492" y="1954"/>
                  </a:lnTo>
                  <a:lnTo>
                    <a:pt x="2223" y="2223"/>
                  </a:lnTo>
                  <a:lnTo>
                    <a:pt x="1979" y="2467"/>
                  </a:lnTo>
                  <a:lnTo>
                    <a:pt x="1735" y="2760"/>
                  </a:lnTo>
                  <a:lnTo>
                    <a:pt x="1515" y="3029"/>
                  </a:lnTo>
                  <a:lnTo>
                    <a:pt x="1295" y="3322"/>
                  </a:lnTo>
                  <a:lnTo>
                    <a:pt x="1100" y="3639"/>
                  </a:lnTo>
                  <a:lnTo>
                    <a:pt x="929" y="3957"/>
                  </a:lnTo>
                  <a:lnTo>
                    <a:pt x="758" y="4274"/>
                  </a:lnTo>
                  <a:lnTo>
                    <a:pt x="611" y="4616"/>
                  </a:lnTo>
                  <a:lnTo>
                    <a:pt x="465" y="4958"/>
                  </a:lnTo>
                  <a:lnTo>
                    <a:pt x="343" y="5300"/>
                  </a:lnTo>
                  <a:lnTo>
                    <a:pt x="245" y="5666"/>
                  </a:lnTo>
                  <a:lnTo>
                    <a:pt x="172" y="6033"/>
                  </a:lnTo>
                  <a:lnTo>
                    <a:pt x="98" y="6399"/>
                  </a:lnTo>
                  <a:lnTo>
                    <a:pt x="49" y="6790"/>
                  </a:lnTo>
                  <a:lnTo>
                    <a:pt x="25" y="7156"/>
                  </a:lnTo>
                  <a:lnTo>
                    <a:pt x="1" y="7547"/>
                  </a:lnTo>
                  <a:lnTo>
                    <a:pt x="25" y="7938"/>
                  </a:lnTo>
                  <a:lnTo>
                    <a:pt x="49" y="8328"/>
                  </a:lnTo>
                  <a:lnTo>
                    <a:pt x="98" y="8695"/>
                  </a:lnTo>
                  <a:lnTo>
                    <a:pt x="172" y="9085"/>
                  </a:lnTo>
                  <a:lnTo>
                    <a:pt x="245" y="9452"/>
                  </a:lnTo>
                  <a:lnTo>
                    <a:pt x="343" y="9794"/>
                  </a:lnTo>
                  <a:lnTo>
                    <a:pt x="465" y="10160"/>
                  </a:lnTo>
                  <a:lnTo>
                    <a:pt x="611" y="10502"/>
                  </a:lnTo>
                  <a:lnTo>
                    <a:pt x="758" y="10820"/>
                  </a:lnTo>
                  <a:lnTo>
                    <a:pt x="929" y="11161"/>
                  </a:lnTo>
                  <a:lnTo>
                    <a:pt x="1100" y="11479"/>
                  </a:lnTo>
                  <a:lnTo>
                    <a:pt x="1295" y="11772"/>
                  </a:lnTo>
                  <a:lnTo>
                    <a:pt x="1515" y="12065"/>
                  </a:lnTo>
                  <a:lnTo>
                    <a:pt x="1735" y="12358"/>
                  </a:lnTo>
                  <a:lnTo>
                    <a:pt x="1979" y="12627"/>
                  </a:lnTo>
                  <a:lnTo>
                    <a:pt x="2223" y="12895"/>
                  </a:lnTo>
                  <a:lnTo>
                    <a:pt x="2492" y="13140"/>
                  </a:lnTo>
                  <a:lnTo>
                    <a:pt x="2760" y="13384"/>
                  </a:lnTo>
                  <a:lnTo>
                    <a:pt x="3053" y="13604"/>
                  </a:lnTo>
                  <a:lnTo>
                    <a:pt x="3347" y="13824"/>
                  </a:lnTo>
                  <a:lnTo>
                    <a:pt x="3664" y="14019"/>
                  </a:lnTo>
                  <a:lnTo>
                    <a:pt x="3982" y="14190"/>
                  </a:lnTo>
                  <a:lnTo>
                    <a:pt x="4299" y="14361"/>
                  </a:lnTo>
                  <a:lnTo>
                    <a:pt x="4641" y="14507"/>
                  </a:lnTo>
                  <a:lnTo>
                    <a:pt x="4983" y="14654"/>
                  </a:lnTo>
                  <a:lnTo>
                    <a:pt x="5325" y="14776"/>
                  </a:lnTo>
                  <a:lnTo>
                    <a:pt x="5691" y="14874"/>
                  </a:lnTo>
                  <a:lnTo>
                    <a:pt x="6058" y="14947"/>
                  </a:lnTo>
                  <a:lnTo>
                    <a:pt x="6424" y="15020"/>
                  </a:lnTo>
                  <a:lnTo>
                    <a:pt x="6790" y="15069"/>
                  </a:lnTo>
                  <a:lnTo>
                    <a:pt x="7181" y="15094"/>
                  </a:lnTo>
                  <a:lnTo>
                    <a:pt x="7572" y="15118"/>
                  </a:lnTo>
                  <a:lnTo>
                    <a:pt x="7963" y="15094"/>
                  </a:lnTo>
                  <a:lnTo>
                    <a:pt x="8329" y="15069"/>
                  </a:lnTo>
                  <a:lnTo>
                    <a:pt x="8720" y="15020"/>
                  </a:lnTo>
                  <a:lnTo>
                    <a:pt x="9086" y="14947"/>
                  </a:lnTo>
                  <a:lnTo>
                    <a:pt x="9452" y="14874"/>
                  </a:lnTo>
                  <a:lnTo>
                    <a:pt x="9819" y="14776"/>
                  </a:lnTo>
                  <a:lnTo>
                    <a:pt x="10161" y="14654"/>
                  </a:lnTo>
                  <a:lnTo>
                    <a:pt x="10503" y="14507"/>
                  </a:lnTo>
                  <a:lnTo>
                    <a:pt x="10844" y="14361"/>
                  </a:lnTo>
                  <a:lnTo>
                    <a:pt x="11162" y="14190"/>
                  </a:lnTo>
                  <a:lnTo>
                    <a:pt x="11479" y="14019"/>
                  </a:lnTo>
                  <a:lnTo>
                    <a:pt x="11797" y="13824"/>
                  </a:lnTo>
                  <a:lnTo>
                    <a:pt x="12090" y="13604"/>
                  </a:lnTo>
                  <a:lnTo>
                    <a:pt x="12383" y="13384"/>
                  </a:lnTo>
                  <a:lnTo>
                    <a:pt x="12652" y="13140"/>
                  </a:lnTo>
                  <a:lnTo>
                    <a:pt x="12920" y="12895"/>
                  </a:lnTo>
                  <a:lnTo>
                    <a:pt x="13165" y="12627"/>
                  </a:lnTo>
                  <a:lnTo>
                    <a:pt x="13409" y="12358"/>
                  </a:lnTo>
                  <a:lnTo>
                    <a:pt x="13629" y="12065"/>
                  </a:lnTo>
                  <a:lnTo>
                    <a:pt x="13824" y="11772"/>
                  </a:lnTo>
                  <a:lnTo>
                    <a:pt x="14019" y="11479"/>
                  </a:lnTo>
                  <a:lnTo>
                    <a:pt x="14215" y="11161"/>
                  </a:lnTo>
                  <a:lnTo>
                    <a:pt x="14386" y="10820"/>
                  </a:lnTo>
                  <a:lnTo>
                    <a:pt x="14532" y="10502"/>
                  </a:lnTo>
                  <a:lnTo>
                    <a:pt x="14654" y="10160"/>
                  </a:lnTo>
                  <a:lnTo>
                    <a:pt x="14777" y="9794"/>
                  </a:lnTo>
                  <a:lnTo>
                    <a:pt x="14899" y="9452"/>
                  </a:lnTo>
                  <a:lnTo>
                    <a:pt x="14972" y="9085"/>
                  </a:lnTo>
                  <a:lnTo>
                    <a:pt x="15045" y="8695"/>
                  </a:lnTo>
                  <a:lnTo>
                    <a:pt x="15094" y="8328"/>
                  </a:lnTo>
                  <a:lnTo>
                    <a:pt x="15118" y="7938"/>
                  </a:lnTo>
                  <a:lnTo>
                    <a:pt x="15118" y="7547"/>
                  </a:lnTo>
                  <a:lnTo>
                    <a:pt x="15094" y="6936"/>
                  </a:lnTo>
                  <a:lnTo>
                    <a:pt x="15021" y="6326"/>
                  </a:lnTo>
                  <a:lnTo>
                    <a:pt x="14899" y="5740"/>
                  </a:lnTo>
                  <a:lnTo>
                    <a:pt x="14728" y="5178"/>
                  </a:lnTo>
                  <a:lnTo>
                    <a:pt x="14532" y="4616"/>
                  </a:lnTo>
                  <a:lnTo>
                    <a:pt x="14288" y="4079"/>
                  </a:lnTo>
                  <a:lnTo>
                    <a:pt x="13995" y="3590"/>
                  </a:lnTo>
                  <a:lnTo>
                    <a:pt x="13653" y="3102"/>
                  </a:lnTo>
                  <a:lnTo>
                    <a:pt x="13458" y="3053"/>
                  </a:lnTo>
                  <a:lnTo>
                    <a:pt x="12163" y="4347"/>
                  </a:lnTo>
                  <a:lnTo>
                    <a:pt x="12383" y="4689"/>
                  </a:lnTo>
                  <a:lnTo>
                    <a:pt x="12578" y="5056"/>
                  </a:lnTo>
                  <a:lnTo>
                    <a:pt x="12749" y="5446"/>
                  </a:lnTo>
                  <a:lnTo>
                    <a:pt x="12896" y="5837"/>
                  </a:lnTo>
                  <a:lnTo>
                    <a:pt x="13018" y="6252"/>
                  </a:lnTo>
                  <a:lnTo>
                    <a:pt x="13091" y="6668"/>
                  </a:lnTo>
                  <a:lnTo>
                    <a:pt x="13165" y="7107"/>
                  </a:lnTo>
                  <a:lnTo>
                    <a:pt x="13165" y="7547"/>
                  </a:lnTo>
                  <a:lnTo>
                    <a:pt x="13140" y="8133"/>
                  </a:lnTo>
                  <a:lnTo>
                    <a:pt x="13067" y="8695"/>
                  </a:lnTo>
                  <a:lnTo>
                    <a:pt x="12920" y="9208"/>
                  </a:lnTo>
                  <a:lnTo>
                    <a:pt x="12725" y="9745"/>
                  </a:lnTo>
                  <a:lnTo>
                    <a:pt x="12505" y="10233"/>
                  </a:lnTo>
                  <a:lnTo>
                    <a:pt x="12212" y="10673"/>
                  </a:lnTo>
                  <a:lnTo>
                    <a:pt x="11895" y="11113"/>
                  </a:lnTo>
                  <a:lnTo>
                    <a:pt x="11528" y="11503"/>
                  </a:lnTo>
                  <a:lnTo>
                    <a:pt x="11138" y="11870"/>
                  </a:lnTo>
                  <a:lnTo>
                    <a:pt x="10698" y="12187"/>
                  </a:lnTo>
                  <a:lnTo>
                    <a:pt x="10234" y="12480"/>
                  </a:lnTo>
                  <a:lnTo>
                    <a:pt x="9745" y="12725"/>
                  </a:lnTo>
                  <a:lnTo>
                    <a:pt x="9233" y="12895"/>
                  </a:lnTo>
                  <a:lnTo>
                    <a:pt x="8695" y="13042"/>
                  </a:lnTo>
                  <a:lnTo>
                    <a:pt x="8133" y="13140"/>
                  </a:lnTo>
                  <a:lnTo>
                    <a:pt x="7572" y="13164"/>
                  </a:lnTo>
                  <a:lnTo>
                    <a:pt x="6986" y="13140"/>
                  </a:lnTo>
                  <a:lnTo>
                    <a:pt x="6448" y="13042"/>
                  </a:lnTo>
                  <a:lnTo>
                    <a:pt x="5911" y="12895"/>
                  </a:lnTo>
                  <a:lnTo>
                    <a:pt x="5398" y="12725"/>
                  </a:lnTo>
                  <a:lnTo>
                    <a:pt x="4910" y="12480"/>
                  </a:lnTo>
                  <a:lnTo>
                    <a:pt x="4446" y="12187"/>
                  </a:lnTo>
                  <a:lnTo>
                    <a:pt x="4006" y="11870"/>
                  </a:lnTo>
                  <a:lnTo>
                    <a:pt x="3615" y="11503"/>
                  </a:lnTo>
                  <a:lnTo>
                    <a:pt x="3249" y="11113"/>
                  </a:lnTo>
                  <a:lnTo>
                    <a:pt x="2931" y="10673"/>
                  </a:lnTo>
                  <a:lnTo>
                    <a:pt x="2638" y="10233"/>
                  </a:lnTo>
                  <a:lnTo>
                    <a:pt x="2418" y="9745"/>
                  </a:lnTo>
                  <a:lnTo>
                    <a:pt x="2223" y="9208"/>
                  </a:lnTo>
                  <a:lnTo>
                    <a:pt x="2077" y="8695"/>
                  </a:lnTo>
                  <a:lnTo>
                    <a:pt x="2003" y="8133"/>
                  </a:lnTo>
                  <a:lnTo>
                    <a:pt x="1954" y="7547"/>
                  </a:lnTo>
                  <a:lnTo>
                    <a:pt x="2003" y="6985"/>
                  </a:lnTo>
                  <a:lnTo>
                    <a:pt x="2077" y="6423"/>
                  </a:lnTo>
                  <a:lnTo>
                    <a:pt x="2223" y="5886"/>
                  </a:lnTo>
                  <a:lnTo>
                    <a:pt x="2418" y="5373"/>
                  </a:lnTo>
                  <a:lnTo>
                    <a:pt x="2638" y="4885"/>
                  </a:lnTo>
                  <a:lnTo>
                    <a:pt x="2931" y="4421"/>
                  </a:lnTo>
                  <a:lnTo>
                    <a:pt x="3249" y="4005"/>
                  </a:lnTo>
                  <a:lnTo>
                    <a:pt x="3615" y="3590"/>
                  </a:lnTo>
                  <a:lnTo>
                    <a:pt x="4006" y="3224"/>
                  </a:lnTo>
                  <a:lnTo>
                    <a:pt x="4446" y="2906"/>
                  </a:lnTo>
                  <a:lnTo>
                    <a:pt x="4910" y="2638"/>
                  </a:lnTo>
                  <a:lnTo>
                    <a:pt x="5398" y="2394"/>
                  </a:lnTo>
                  <a:lnTo>
                    <a:pt x="5911" y="2198"/>
                  </a:lnTo>
                  <a:lnTo>
                    <a:pt x="6448" y="2076"/>
                  </a:lnTo>
                  <a:lnTo>
                    <a:pt x="6986" y="1978"/>
                  </a:lnTo>
                  <a:lnTo>
                    <a:pt x="7572" y="1954"/>
                  </a:lnTo>
                  <a:lnTo>
                    <a:pt x="8011" y="1978"/>
                  </a:lnTo>
                  <a:lnTo>
                    <a:pt x="8451" y="2027"/>
                  </a:lnTo>
                  <a:lnTo>
                    <a:pt x="8866" y="2100"/>
                  </a:lnTo>
                  <a:lnTo>
                    <a:pt x="9281" y="2223"/>
                  </a:lnTo>
                  <a:lnTo>
                    <a:pt x="9672" y="2369"/>
                  </a:lnTo>
                  <a:lnTo>
                    <a:pt x="10063" y="2540"/>
                  </a:lnTo>
                  <a:lnTo>
                    <a:pt x="10429" y="2735"/>
                  </a:lnTo>
                  <a:lnTo>
                    <a:pt x="10771" y="2955"/>
                  </a:lnTo>
                  <a:lnTo>
                    <a:pt x="11943" y="1807"/>
                  </a:lnTo>
                  <a:lnTo>
                    <a:pt x="11846" y="1343"/>
                  </a:lnTo>
                  <a:lnTo>
                    <a:pt x="11382" y="1026"/>
                  </a:lnTo>
                  <a:lnTo>
                    <a:pt x="10893" y="782"/>
                  </a:lnTo>
                  <a:lnTo>
                    <a:pt x="10380" y="537"/>
                  </a:lnTo>
                  <a:lnTo>
                    <a:pt x="9843" y="342"/>
                  </a:lnTo>
                  <a:lnTo>
                    <a:pt x="9306" y="195"/>
                  </a:lnTo>
                  <a:lnTo>
                    <a:pt x="8744" y="98"/>
                  </a:lnTo>
                  <a:lnTo>
                    <a:pt x="8158" y="25"/>
                  </a:lnTo>
                  <a:lnTo>
                    <a:pt x="757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26" name="Google Shape;426;p39"/>
            <p:cNvSpPr/>
            <p:nvPr/>
          </p:nvSpPr>
          <p:spPr>
            <a:xfrm>
              <a:off x="6068500" y="1771875"/>
              <a:ext cx="182575" cy="182600"/>
            </a:xfrm>
            <a:custGeom>
              <a:avLst/>
              <a:gdLst/>
              <a:ahLst/>
              <a:cxnLst/>
              <a:rect l="l" t="t" r="r" b="b"/>
              <a:pathLst>
                <a:path w="7303" h="7304" extrusionOk="0">
                  <a:moveTo>
                    <a:pt x="3664" y="1"/>
                  </a:moveTo>
                  <a:lnTo>
                    <a:pt x="3297" y="25"/>
                  </a:lnTo>
                  <a:lnTo>
                    <a:pt x="2931" y="74"/>
                  </a:lnTo>
                  <a:lnTo>
                    <a:pt x="2565" y="147"/>
                  </a:lnTo>
                  <a:lnTo>
                    <a:pt x="2247" y="294"/>
                  </a:lnTo>
                  <a:lnTo>
                    <a:pt x="1930" y="440"/>
                  </a:lnTo>
                  <a:lnTo>
                    <a:pt x="1612" y="611"/>
                  </a:lnTo>
                  <a:lnTo>
                    <a:pt x="1344" y="831"/>
                  </a:lnTo>
                  <a:lnTo>
                    <a:pt x="1075" y="1075"/>
                  </a:lnTo>
                  <a:lnTo>
                    <a:pt x="831" y="1320"/>
                  </a:lnTo>
                  <a:lnTo>
                    <a:pt x="635" y="1613"/>
                  </a:lnTo>
                  <a:lnTo>
                    <a:pt x="440" y="1906"/>
                  </a:lnTo>
                  <a:lnTo>
                    <a:pt x="293" y="2223"/>
                  </a:lnTo>
                  <a:lnTo>
                    <a:pt x="171" y="2565"/>
                  </a:lnTo>
                  <a:lnTo>
                    <a:pt x="74" y="2907"/>
                  </a:lnTo>
                  <a:lnTo>
                    <a:pt x="25" y="3273"/>
                  </a:lnTo>
                  <a:lnTo>
                    <a:pt x="0" y="3640"/>
                  </a:lnTo>
                  <a:lnTo>
                    <a:pt x="25" y="4031"/>
                  </a:lnTo>
                  <a:lnTo>
                    <a:pt x="74" y="4373"/>
                  </a:lnTo>
                  <a:lnTo>
                    <a:pt x="171" y="4739"/>
                  </a:lnTo>
                  <a:lnTo>
                    <a:pt x="293" y="5081"/>
                  </a:lnTo>
                  <a:lnTo>
                    <a:pt x="440" y="5398"/>
                  </a:lnTo>
                  <a:lnTo>
                    <a:pt x="635" y="5691"/>
                  </a:lnTo>
                  <a:lnTo>
                    <a:pt x="831" y="5960"/>
                  </a:lnTo>
                  <a:lnTo>
                    <a:pt x="1075" y="6229"/>
                  </a:lnTo>
                  <a:lnTo>
                    <a:pt x="1344" y="6473"/>
                  </a:lnTo>
                  <a:lnTo>
                    <a:pt x="1612" y="6668"/>
                  </a:lnTo>
                  <a:lnTo>
                    <a:pt x="1930" y="6864"/>
                  </a:lnTo>
                  <a:lnTo>
                    <a:pt x="2247" y="7010"/>
                  </a:lnTo>
                  <a:lnTo>
                    <a:pt x="2565" y="7132"/>
                  </a:lnTo>
                  <a:lnTo>
                    <a:pt x="2931" y="7230"/>
                  </a:lnTo>
                  <a:lnTo>
                    <a:pt x="3297" y="7279"/>
                  </a:lnTo>
                  <a:lnTo>
                    <a:pt x="3664" y="7303"/>
                  </a:lnTo>
                  <a:lnTo>
                    <a:pt x="4030" y="7279"/>
                  </a:lnTo>
                  <a:lnTo>
                    <a:pt x="4396" y="7230"/>
                  </a:lnTo>
                  <a:lnTo>
                    <a:pt x="4738" y="7132"/>
                  </a:lnTo>
                  <a:lnTo>
                    <a:pt x="5080" y="7010"/>
                  </a:lnTo>
                  <a:lnTo>
                    <a:pt x="5398" y="6864"/>
                  </a:lnTo>
                  <a:lnTo>
                    <a:pt x="5691" y="6668"/>
                  </a:lnTo>
                  <a:lnTo>
                    <a:pt x="5984" y="6473"/>
                  </a:lnTo>
                  <a:lnTo>
                    <a:pt x="6253" y="6229"/>
                  </a:lnTo>
                  <a:lnTo>
                    <a:pt x="6472" y="5960"/>
                  </a:lnTo>
                  <a:lnTo>
                    <a:pt x="6692" y="5691"/>
                  </a:lnTo>
                  <a:lnTo>
                    <a:pt x="6863" y="5398"/>
                  </a:lnTo>
                  <a:lnTo>
                    <a:pt x="7034" y="5081"/>
                  </a:lnTo>
                  <a:lnTo>
                    <a:pt x="7156" y="4739"/>
                  </a:lnTo>
                  <a:lnTo>
                    <a:pt x="7230" y="4373"/>
                  </a:lnTo>
                  <a:lnTo>
                    <a:pt x="7303" y="4031"/>
                  </a:lnTo>
                  <a:lnTo>
                    <a:pt x="7303" y="3640"/>
                  </a:lnTo>
                  <a:lnTo>
                    <a:pt x="7303" y="3396"/>
                  </a:lnTo>
                  <a:lnTo>
                    <a:pt x="7278" y="3176"/>
                  </a:lnTo>
                  <a:lnTo>
                    <a:pt x="7254" y="2932"/>
                  </a:lnTo>
                  <a:lnTo>
                    <a:pt x="7181" y="2712"/>
                  </a:lnTo>
                  <a:lnTo>
                    <a:pt x="7132" y="2492"/>
                  </a:lnTo>
                  <a:lnTo>
                    <a:pt x="7034" y="2272"/>
                  </a:lnTo>
                  <a:lnTo>
                    <a:pt x="6839" y="1857"/>
                  </a:lnTo>
                  <a:lnTo>
                    <a:pt x="5325" y="3347"/>
                  </a:lnTo>
                  <a:lnTo>
                    <a:pt x="5349" y="3640"/>
                  </a:lnTo>
                  <a:lnTo>
                    <a:pt x="5349" y="3811"/>
                  </a:lnTo>
                  <a:lnTo>
                    <a:pt x="5325" y="3982"/>
                  </a:lnTo>
                  <a:lnTo>
                    <a:pt x="5276" y="4153"/>
                  </a:lnTo>
                  <a:lnTo>
                    <a:pt x="5227" y="4299"/>
                  </a:lnTo>
                  <a:lnTo>
                    <a:pt x="5154" y="4446"/>
                  </a:lnTo>
                  <a:lnTo>
                    <a:pt x="5080" y="4592"/>
                  </a:lnTo>
                  <a:lnTo>
                    <a:pt x="4983" y="4739"/>
                  </a:lnTo>
                  <a:lnTo>
                    <a:pt x="4860" y="4861"/>
                  </a:lnTo>
                  <a:lnTo>
                    <a:pt x="4738" y="4959"/>
                  </a:lnTo>
                  <a:lnTo>
                    <a:pt x="4616" y="5056"/>
                  </a:lnTo>
                  <a:lnTo>
                    <a:pt x="4470" y="5154"/>
                  </a:lnTo>
                  <a:lnTo>
                    <a:pt x="4323" y="5203"/>
                  </a:lnTo>
                  <a:lnTo>
                    <a:pt x="4177" y="5276"/>
                  </a:lnTo>
                  <a:lnTo>
                    <a:pt x="4006" y="5301"/>
                  </a:lnTo>
                  <a:lnTo>
                    <a:pt x="3835" y="5349"/>
                  </a:lnTo>
                  <a:lnTo>
                    <a:pt x="3493" y="5349"/>
                  </a:lnTo>
                  <a:lnTo>
                    <a:pt x="3322" y="5301"/>
                  </a:lnTo>
                  <a:lnTo>
                    <a:pt x="3151" y="5276"/>
                  </a:lnTo>
                  <a:lnTo>
                    <a:pt x="3004" y="5203"/>
                  </a:lnTo>
                  <a:lnTo>
                    <a:pt x="2858" y="5154"/>
                  </a:lnTo>
                  <a:lnTo>
                    <a:pt x="2711" y="5056"/>
                  </a:lnTo>
                  <a:lnTo>
                    <a:pt x="2589" y="4959"/>
                  </a:lnTo>
                  <a:lnTo>
                    <a:pt x="2467" y="4861"/>
                  </a:lnTo>
                  <a:lnTo>
                    <a:pt x="2345" y="4739"/>
                  </a:lnTo>
                  <a:lnTo>
                    <a:pt x="2247" y="4592"/>
                  </a:lnTo>
                  <a:lnTo>
                    <a:pt x="2174" y="4446"/>
                  </a:lnTo>
                  <a:lnTo>
                    <a:pt x="2101" y="4299"/>
                  </a:lnTo>
                  <a:lnTo>
                    <a:pt x="2027" y="4153"/>
                  </a:lnTo>
                  <a:lnTo>
                    <a:pt x="2003" y="3982"/>
                  </a:lnTo>
                  <a:lnTo>
                    <a:pt x="1979" y="3811"/>
                  </a:lnTo>
                  <a:lnTo>
                    <a:pt x="1954" y="3640"/>
                  </a:lnTo>
                  <a:lnTo>
                    <a:pt x="1979" y="3469"/>
                  </a:lnTo>
                  <a:lnTo>
                    <a:pt x="2003" y="3298"/>
                  </a:lnTo>
                  <a:lnTo>
                    <a:pt x="2027" y="3151"/>
                  </a:lnTo>
                  <a:lnTo>
                    <a:pt x="2101" y="2980"/>
                  </a:lnTo>
                  <a:lnTo>
                    <a:pt x="2174" y="2834"/>
                  </a:lnTo>
                  <a:lnTo>
                    <a:pt x="2247" y="2687"/>
                  </a:lnTo>
                  <a:lnTo>
                    <a:pt x="2345" y="2565"/>
                  </a:lnTo>
                  <a:lnTo>
                    <a:pt x="2467" y="2443"/>
                  </a:lnTo>
                  <a:lnTo>
                    <a:pt x="2589" y="2345"/>
                  </a:lnTo>
                  <a:lnTo>
                    <a:pt x="2711" y="2248"/>
                  </a:lnTo>
                  <a:lnTo>
                    <a:pt x="2858" y="2150"/>
                  </a:lnTo>
                  <a:lnTo>
                    <a:pt x="3004" y="2077"/>
                  </a:lnTo>
                  <a:lnTo>
                    <a:pt x="3151" y="2028"/>
                  </a:lnTo>
                  <a:lnTo>
                    <a:pt x="3322" y="1979"/>
                  </a:lnTo>
                  <a:lnTo>
                    <a:pt x="3493" y="1955"/>
                  </a:lnTo>
                  <a:lnTo>
                    <a:pt x="3664" y="1955"/>
                  </a:lnTo>
                  <a:lnTo>
                    <a:pt x="3957" y="1979"/>
                  </a:lnTo>
                  <a:lnTo>
                    <a:pt x="5447" y="465"/>
                  </a:lnTo>
                  <a:lnTo>
                    <a:pt x="5056" y="269"/>
                  </a:lnTo>
                  <a:lnTo>
                    <a:pt x="4836" y="196"/>
                  </a:lnTo>
                  <a:lnTo>
                    <a:pt x="4616" y="123"/>
                  </a:lnTo>
                  <a:lnTo>
                    <a:pt x="4372" y="74"/>
                  </a:lnTo>
                  <a:lnTo>
                    <a:pt x="4152" y="25"/>
                  </a:lnTo>
                  <a:lnTo>
                    <a:pt x="390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27" name="Google Shape;427;p39"/>
            <p:cNvSpPr/>
            <p:nvPr/>
          </p:nvSpPr>
          <p:spPr>
            <a:xfrm>
              <a:off x="5981175" y="2005125"/>
              <a:ext cx="75125" cy="70850"/>
            </a:xfrm>
            <a:custGeom>
              <a:avLst/>
              <a:gdLst/>
              <a:ahLst/>
              <a:cxnLst/>
              <a:rect l="l" t="t" r="r" b="b"/>
              <a:pathLst>
                <a:path w="3005" h="2834" extrusionOk="0">
                  <a:moveTo>
                    <a:pt x="1466" y="0"/>
                  </a:moveTo>
                  <a:lnTo>
                    <a:pt x="294" y="1173"/>
                  </a:lnTo>
                  <a:lnTo>
                    <a:pt x="172" y="1319"/>
                  </a:lnTo>
                  <a:lnTo>
                    <a:pt x="74" y="1490"/>
                  </a:lnTo>
                  <a:lnTo>
                    <a:pt x="25" y="1661"/>
                  </a:lnTo>
                  <a:lnTo>
                    <a:pt x="1" y="1857"/>
                  </a:lnTo>
                  <a:lnTo>
                    <a:pt x="25" y="2052"/>
                  </a:lnTo>
                  <a:lnTo>
                    <a:pt x="74" y="2223"/>
                  </a:lnTo>
                  <a:lnTo>
                    <a:pt x="172" y="2394"/>
                  </a:lnTo>
                  <a:lnTo>
                    <a:pt x="294" y="2540"/>
                  </a:lnTo>
                  <a:lnTo>
                    <a:pt x="440" y="2663"/>
                  </a:lnTo>
                  <a:lnTo>
                    <a:pt x="611" y="2760"/>
                  </a:lnTo>
                  <a:lnTo>
                    <a:pt x="807" y="2809"/>
                  </a:lnTo>
                  <a:lnTo>
                    <a:pt x="978" y="2833"/>
                  </a:lnTo>
                  <a:lnTo>
                    <a:pt x="1173" y="2809"/>
                  </a:lnTo>
                  <a:lnTo>
                    <a:pt x="1344" y="2760"/>
                  </a:lnTo>
                  <a:lnTo>
                    <a:pt x="1515" y="2663"/>
                  </a:lnTo>
                  <a:lnTo>
                    <a:pt x="1686" y="2540"/>
                  </a:lnTo>
                  <a:lnTo>
                    <a:pt x="2858" y="1368"/>
                  </a:lnTo>
                  <a:lnTo>
                    <a:pt x="3005" y="1197"/>
                  </a:lnTo>
                  <a:lnTo>
                    <a:pt x="2590" y="928"/>
                  </a:lnTo>
                  <a:lnTo>
                    <a:pt x="2199" y="635"/>
                  </a:lnTo>
                  <a:lnTo>
                    <a:pt x="1808" y="342"/>
                  </a:lnTo>
                  <a:lnTo>
                    <a:pt x="146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28" name="Google Shape;428;p39"/>
            <p:cNvSpPr/>
            <p:nvPr/>
          </p:nvSpPr>
          <p:spPr>
            <a:xfrm>
              <a:off x="6263875" y="2005125"/>
              <a:ext cx="74525" cy="70850"/>
            </a:xfrm>
            <a:custGeom>
              <a:avLst/>
              <a:gdLst/>
              <a:ahLst/>
              <a:cxnLst/>
              <a:rect l="l" t="t" r="r" b="b"/>
              <a:pathLst>
                <a:path w="2981" h="2834" extrusionOk="0">
                  <a:moveTo>
                    <a:pt x="1539" y="0"/>
                  </a:moveTo>
                  <a:lnTo>
                    <a:pt x="1173" y="342"/>
                  </a:lnTo>
                  <a:lnTo>
                    <a:pt x="807" y="635"/>
                  </a:lnTo>
                  <a:lnTo>
                    <a:pt x="416" y="928"/>
                  </a:lnTo>
                  <a:lnTo>
                    <a:pt x="1" y="1197"/>
                  </a:lnTo>
                  <a:lnTo>
                    <a:pt x="123" y="1368"/>
                  </a:lnTo>
                  <a:lnTo>
                    <a:pt x="1319" y="2540"/>
                  </a:lnTo>
                  <a:lnTo>
                    <a:pt x="1466" y="2663"/>
                  </a:lnTo>
                  <a:lnTo>
                    <a:pt x="1637" y="2760"/>
                  </a:lnTo>
                  <a:lnTo>
                    <a:pt x="1832" y="2809"/>
                  </a:lnTo>
                  <a:lnTo>
                    <a:pt x="2003" y="2833"/>
                  </a:lnTo>
                  <a:lnTo>
                    <a:pt x="2199" y="2809"/>
                  </a:lnTo>
                  <a:lnTo>
                    <a:pt x="2370" y="2760"/>
                  </a:lnTo>
                  <a:lnTo>
                    <a:pt x="2541" y="2663"/>
                  </a:lnTo>
                  <a:lnTo>
                    <a:pt x="2712" y="2540"/>
                  </a:lnTo>
                  <a:lnTo>
                    <a:pt x="2834" y="2394"/>
                  </a:lnTo>
                  <a:lnTo>
                    <a:pt x="2931" y="2223"/>
                  </a:lnTo>
                  <a:lnTo>
                    <a:pt x="2980" y="2052"/>
                  </a:lnTo>
                  <a:lnTo>
                    <a:pt x="2980" y="1857"/>
                  </a:lnTo>
                  <a:lnTo>
                    <a:pt x="2980" y="1661"/>
                  </a:lnTo>
                  <a:lnTo>
                    <a:pt x="2931" y="1490"/>
                  </a:lnTo>
                  <a:lnTo>
                    <a:pt x="2834" y="1319"/>
                  </a:lnTo>
                  <a:lnTo>
                    <a:pt x="2712" y="1173"/>
                  </a:lnTo>
                  <a:lnTo>
                    <a:pt x="153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29" name="Google Shape;429;p39"/>
            <p:cNvSpPr/>
            <p:nvPr/>
          </p:nvSpPr>
          <p:spPr>
            <a:xfrm>
              <a:off x="6147875" y="1619250"/>
              <a:ext cx="251575" cy="255850"/>
            </a:xfrm>
            <a:custGeom>
              <a:avLst/>
              <a:gdLst/>
              <a:ahLst/>
              <a:cxnLst/>
              <a:rect l="l" t="t" r="r" b="b"/>
              <a:pathLst>
                <a:path w="10063" h="10234" extrusionOk="0">
                  <a:moveTo>
                    <a:pt x="7352" y="0"/>
                  </a:moveTo>
                  <a:lnTo>
                    <a:pt x="7254" y="24"/>
                  </a:lnTo>
                  <a:lnTo>
                    <a:pt x="7181" y="73"/>
                  </a:lnTo>
                  <a:lnTo>
                    <a:pt x="7083" y="147"/>
                  </a:lnTo>
                  <a:lnTo>
                    <a:pt x="5447" y="1758"/>
                  </a:lnTo>
                  <a:lnTo>
                    <a:pt x="5373" y="1856"/>
                  </a:lnTo>
                  <a:lnTo>
                    <a:pt x="5300" y="1978"/>
                  </a:lnTo>
                  <a:lnTo>
                    <a:pt x="5227" y="2125"/>
                  </a:lnTo>
                  <a:lnTo>
                    <a:pt x="5178" y="2247"/>
                  </a:lnTo>
                  <a:lnTo>
                    <a:pt x="5154" y="2393"/>
                  </a:lnTo>
                  <a:lnTo>
                    <a:pt x="5129" y="2540"/>
                  </a:lnTo>
                  <a:lnTo>
                    <a:pt x="5129" y="2687"/>
                  </a:lnTo>
                  <a:lnTo>
                    <a:pt x="5129" y="2809"/>
                  </a:lnTo>
                  <a:lnTo>
                    <a:pt x="5349" y="3981"/>
                  </a:lnTo>
                  <a:lnTo>
                    <a:pt x="5398" y="4152"/>
                  </a:lnTo>
                  <a:lnTo>
                    <a:pt x="147" y="9403"/>
                  </a:lnTo>
                  <a:lnTo>
                    <a:pt x="74" y="9476"/>
                  </a:lnTo>
                  <a:lnTo>
                    <a:pt x="25" y="9574"/>
                  </a:lnTo>
                  <a:lnTo>
                    <a:pt x="0" y="9672"/>
                  </a:lnTo>
                  <a:lnTo>
                    <a:pt x="0" y="9745"/>
                  </a:lnTo>
                  <a:lnTo>
                    <a:pt x="0" y="9843"/>
                  </a:lnTo>
                  <a:lnTo>
                    <a:pt x="25" y="9940"/>
                  </a:lnTo>
                  <a:lnTo>
                    <a:pt x="74" y="10013"/>
                  </a:lnTo>
                  <a:lnTo>
                    <a:pt x="147" y="10087"/>
                  </a:lnTo>
                  <a:lnTo>
                    <a:pt x="220" y="10160"/>
                  </a:lnTo>
                  <a:lnTo>
                    <a:pt x="293" y="10209"/>
                  </a:lnTo>
                  <a:lnTo>
                    <a:pt x="391" y="10233"/>
                  </a:lnTo>
                  <a:lnTo>
                    <a:pt x="586" y="10233"/>
                  </a:lnTo>
                  <a:lnTo>
                    <a:pt x="660" y="10209"/>
                  </a:lnTo>
                  <a:lnTo>
                    <a:pt x="757" y="10160"/>
                  </a:lnTo>
                  <a:lnTo>
                    <a:pt x="831" y="10087"/>
                  </a:lnTo>
                  <a:lnTo>
                    <a:pt x="6204" y="4738"/>
                  </a:lnTo>
                  <a:lnTo>
                    <a:pt x="7254" y="4909"/>
                  </a:lnTo>
                  <a:lnTo>
                    <a:pt x="7376" y="4933"/>
                  </a:lnTo>
                  <a:lnTo>
                    <a:pt x="7523" y="4933"/>
                  </a:lnTo>
                  <a:lnTo>
                    <a:pt x="7645" y="4909"/>
                  </a:lnTo>
                  <a:lnTo>
                    <a:pt x="7791" y="4860"/>
                  </a:lnTo>
                  <a:lnTo>
                    <a:pt x="7938" y="4811"/>
                  </a:lnTo>
                  <a:lnTo>
                    <a:pt x="8060" y="4763"/>
                  </a:lnTo>
                  <a:lnTo>
                    <a:pt x="8182" y="4689"/>
                  </a:lnTo>
                  <a:lnTo>
                    <a:pt x="8280" y="4592"/>
                  </a:lnTo>
                  <a:lnTo>
                    <a:pt x="9916" y="2955"/>
                  </a:lnTo>
                  <a:lnTo>
                    <a:pt x="9989" y="2882"/>
                  </a:lnTo>
                  <a:lnTo>
                    <a:pt x="10038" y="2784"/>
                  </a:lnTo>
                  <a:lnTo>
                    <a:pt x="10063" y="2711"/>
                  </a:lnTo>
                  <a:lnTo>
                    <a:pt x="10038" y="2613"/>
                  </a:lnTo>
                  <a:lnTo>
                    <a:pt x="10014" y="2564"/>
                  </a:lnTo>
                  <a:lnTo>
                    <a:pt x="9940" y="2491"/>
                  </a:lnTo>
                  <a:lnTo>
                    <a:pt x="9843" y="2442"/>
                  </a:lnTo>
                  <a:lnTo>
                    <a:pt x="9745" y="2418"/>
                  </a:lnTo>
                  <a:lnTo>
                    <a:pt x="8695" y="2223"/>
                  </a:lnTo>
                  <a:lnTo>
                    <a:pt x="9721" y="1197"/>
                  </a:lnTo>
                  <a:lnTo>
                    <a:pt x="9794" y="1123"/>
                  </a:lnTo>
                  <a:lnTo>
                    <a:pt x="9843" y="1026"/>
                  </a:lnTo>
                  <a:lnTo>
                    <a:pt x="9867" y="953"/>
                  </a:lnTo>
                  <a:lnTo>
                    <a:pt x="9867" y="855"/>
                  </a:lnTo>
                  <a:lnTo>
                    <a:pt x="9867" y="757"/>
                  </a:lnTo>
                  <a:lnTo>
                    <a:pt x="9843" y="659"/>
                  </a:lnTo>
                  <a:lnTo>
                    <a:pt x="9794" y="586"/>
                  </a:lnTo>
                  <a:lnTo>
                    <a:pt x="9721" y="513"/>
                  </a:lnTo>
                  <a:lnTo>
                    <a:pt x="9647" y="440"/>
                  </a:lnTo>
                  <a:lnTo>
                    <a:pt x="9574" y="391"/>
                  </a:lnTo>
                  <a:lnTo>
                    <a:pt x="9476" y="366"/>
                  </a:lnTo>
                  <a:lnTo>
                    <a:pt x="9281" y="366"/>
                  </a:lnTo>
                  <a:lnTo>
                    <a:pt x="9208" y="391"/>
                  </a:lnTo>
                  <a:lnTo>
                    <a:pt x="9110" y="440"/>
                  </a:lnTo>
                  <a:lnTo>
                    <a:pt x="9037" y="513"/>
                  </a:lnTo>
                  <a:lnTo>
                    <a:pt x="7889" y="1661"/>
                  </a:lnTo>
                  <a:lnTo>
                    <a:pt x="7840" y="1490"/>
                  </a:lnTo>
                  <a:lnTo>
                    <a:pt x="7620" y="318"/>
                  </a:lnTo>
                  <a:lnTo>
                    <a:pt x="7596" y="195"/>
                  </a:lnTo>
                  <a:lnTo>
                    <a:pt x="7547" y="98"/>
                  </a:lnTo>
                  <a:lnTo>
                    <a:pt x="7498" y="49"/>
                  </a:lnTo>
                  <a:lnTo>
                    <a:pt x="742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430" name="Google Shape;430;p39"/>
          <p:cNvGrpSpPr/>
          <p:nvPr/>
        </p:nvGrpSpPr>
        <p:grpSpPr>
          <a:xfrm>
            <a:off x="6518705" y="2431134"/>
            <a:ext cx="417352" cy="368957"/>
            <a:chOff x="6625350" y="1613750"/>
            <a:chExt cx="480525" cy="438400"/>
          </a:xfrm>
          <a:solidFill>
            <a:srgbClr val="00B0F0"/>
          </a:solidFill>
        </p:grpSpPr>
        <p:sp>
          <p:nvSpPr>
            <p:cNvPr id="431" name="Google Shape;431;p39"/>
            <p:cNvSpPr/>
            <p:nvPr/>
          </p:nvSpPr>
          <p:spPr>
            <a:xfrm>
              <a:off x="6670525" y="1887275"/>
              <a:ext cx="117875" cy="164875"/>
            </a:xfrm>
            <a:custGeom>
              <a:avLst/>
              <a:gdLst/>
              <a:ahLst/>
              <a:cxnLst/>
              <a:rect l="l" t="t" r="r" b="b"/>
              <a:pathLst>
                <a:path w="4715" h="6595" extrusionOk="0">
                  <a:moveTo>
                    <a:pt x="0" y="1"/>
                  </a:moveTo>
                  <a:lnTo>
                    <a:pt x="538" y="6058"/>
                  </a:lnTo>
                  <a:lnTo>
                    <a:pt x="562" y="6180"/>
                  </a:lnTo>
                  <a:lnTo>
                    <a:pt x="587" y="6277"/>
                  </a:lnTo>
                  <a:lnTo>
                    <a:pt x="660" y="6351"/>
                  </a:lnTo>
                  <a:lnTo>
                    <a:pt x="733" y="6448"/>
                  </a:lnTo>
                  <a:lnTo>
                    <a:pt x="806" y="6497"/>
                  </a:lnTo>
                  <a:lnTo>
                    <a:pt x="904" y="6546"/>
                  </a:lnTo>
                  <a:lnTo>
                    <a:pt x="1002" y="6571"/>
                  </a:lnTo>
                  <a:lnTo>
                    <a:pt x="1124" y="6595"/>
                  </a:lnTo>
                  <a:lnTo>
                    <a:pt x="4128" y="6595"/>
                  </a:lnTo>
                  <a:lnTo>
                    <a:pt x="4274" y="6571"/>
                  </a:lnTo>
                  <a:lnTo>
                    <a:pt x="4397" y="6522"/>
                  </a:lnTo>
                  <a:lnTo>
                    <a:pt x="4494" y="6473"/>
                  </a:lnTo>
                  <a:lnTo>
                    <a:pt x="4592" y="6375"/>
                  </a:lnTo>
                  <a:lnTo>
                    <a:pt x="4665" y="6253"/>
                  </a:lnTo>
                  <a:lnTo>
                    <a:pt x="4714" y="6155"/>
                  </a:lnTo>
                  <a:lnTo>
                    <a:pt x="4714" y="6009"/>
                  </a:lnTo>
                  <a:lnTo>
                    <a:pt x="4714" y="5887"/>
                  </a:lnTo>
                  <a:lnTo>
                    <a:pt x="3713" y="123"/>
                  </a:lnTo>
                  <a:lnTo>
                    <a:pt x="2589" y="50"/>
                  </a:lnTo>
                  <a:lnTo>
                    <a:pt x="1637" y="25"/>
                  </a:ln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32" name="Google Shape;432;p39"/>
            <p:cNvSpPr/>
            <p:nvPr/>
          </p:nvSpPr>
          <p:spPr>
            <a:xfrm>
              <a:off x="7075950" y="1754175"/>
              <a:ext cx="29925" cy="99550"/>
            </a:xfrm>
            <a:custGeom>
              <a:avLst/>
              <a:gdLst/>
              <a:ahLst/>
              <a:cxnLst/>
              <a:rect l="l" t="t" r="r" b="b"/>
              <a:pathLst>
                <a:path w="1197" h="3982" extrusionOk="0">
                  <a:moveTo>
                    <a:pt x="0" y="1"/>
                  </a:moveTo>
                  <a:lnTo>
                    <a:pt x="0" y="3981"/>
                  </a:lnTo>
                  <a:lnTo>
                    <a:pt x="269" y="3811"/>
                  </a:lnTo>
                  <a:lnTo>
                    <a:pt x="489" y="3615"/>
                  </a:lnTo>
                  <a:lnTo>
                    <a:pt x="684" y="3420"/>
                  </a:lnTo>
                  <a:lnTo>
                    <a:pt x="855" y="3176"/>
                  </a:lnTo>
                  <a:lnTo>
                    <a:pt x="1002" y="2907"/>
                  </a:lnTo>
                  <a:lnTo>
                    <a:pt x="1099" y="2614"/>
                  </a:lnTo>
                  <a:lnTo>
                    <a:pt x="1173" y="2296"/>
                  </a:lnTo>
                  <a:lnTo>
                    <a:pt x="1197" y="1979"/>
                  </a:lnTo>
                  <a:lnTo>
                    <a:pt x="1173" y="1661"/>
                  </a:lnTo>
                  <a:lnTo>
                    <a:pt x="1099" y="1368"/>
                  </a:lnTo>
                  <a:lnTo>
                    <a:pt x="1002" y="1075"/>
                  </a:lnTo>
                  <a:lnTo>
                    <a:pt x="855" y="806"/>
                  </a:lnTo>
                  <a:lnTo>
                    <a:pt x="684" y="562"/>
                  </a:lnTo>
                  <a:lnTo>
                    <a:pt x="489" y="342"/>
                  </a:lnTo>
                  <a:lnTo>
                    <a:pt x="269" y="171"/>
                  </a:ln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33" name="Google Shape;433;p39"/>
            <p:cNvSpPr/>
            <p:nvPr/>
          </p:nvSpPr>
          <p:spPr>
            <a:xfrm>
              <a:off x="6625350" y="1729750"/>
              <a:ext cx="97700" cy="147175"/>
            </a:xfrm>
            <a:custGeom>
              <a:avLst/>
              <a:gdLst/>
              <a:ahLst/>
              <a:cxnLst/>
              <a:rect l="l" t="t" r="r" b="b"/>
              <a:pathLst>
                <a:path w="3908" h="5887" extrusionOk="0">
                  <a:moveTo>
                    <a:pt x="3908" y="1"/>
                  </a:moveTo>
                  <a:lnTo>
                    <a:pt x="2711" y="25"/>
                  </a:lnTo>
                  <a:lnTo>
                    <a:pt x="1759" y="25"/>
                  </a:lnTo>
                  <a:lnTo>
                    <a:pt x="1588" y="49"/>
                  </a:lnTo>
                  <a:lnTo>
                    <a:pt x="1417" y="74"/>
                  </a:lnTo>
                  <a:lnTo>
                    <a:pt x="1246" y="123"/>
                  </a:lnTo>
                  <a:lnTo>
                    <a:pt x="1099" y="172"/>
                  </a:lnTo>
                  <a:lnTo>
                    <a:pt x="953" y="245"/>
                  </a:lnTo>
                  <a:lnTo>
                    <a:pt x="806" y="343"/>
                  </a:lnTo>
                  <a:lnTo>
                    <a:pt x="660" y="440"/>
                  </a:lnTo>
                  <a:lnTo>
                    <a:pt x="537" y="562"/>
                  </a:lnTo>
                  <a:lnTo>
                    <a:pt x="415" y="684"/>
                  </a:lnTo>
                  <a:lnTo>
                    <a:pt x="318" y="831"/>
                  </a:lnTo>
                  <a:lnTo>
                    <a:pt x="220" y="978"/>
                  </a:lnTo>
                  <a:lnTo>
                    <a:pt x="147" y="1124"/>
                  </a:lnTo>
                  <a:lnTo>
                    <a:pt x="73" y="1295"/>
                  </a:lnTo>
                  <a:lnTo>
                    <a:pt x="49" y="1442"/>
                  </a:lnTo>
                  <a:lnTo>
                    <a:pt x="0" y="1613"/>
                  </a:lnTo>
                  <a:lnTo>
                    <a:pt x="0" y="1783"/>
                  </a:lnTo>
                  <a:lnTo>
                    <a:pt x="0" y="4128"/>
                  </a:lnTo>
                  <a:lnTo>
                    <a:pt x="0" y="4299"/>
                  </a:lnTo>
                  <a:lnTo>
                    <a:pt x="49" y="4446"/>
                  </a:lnTo>
                  <a:lnTo>
                    <a:pt x="73" y="4617"/>
                  </a:lnTo>
                  <a:lnTo>
                    <a:pt x="147" y="4763"/>
                  </a:lnTo>
                  <a:lnTo>
                    <a:pt x="220" y="4934"/>
                  </a:lnTo>
                  <a:lnTo>
                    <a:pt x="318" y="5081"/>
                  </a:lnTo>
                  <a:lnTo>
                    <a:pt x="415" y="5203"/>
                  </a:lnTo>
                  <a:lnTo>
                    <a:pt x="537" y="5325"/>
                  </a:lnTo>
                  <a:lnTo>
                    <a:pt x="660" y="5447"/>
                  </a:lnTo>
                  <a:lnTo>
                    <a:pt x="806" y="5545"/>
                  </a:lnTo>
                  <a:lnTo>
                    <a:pt x="953" y="5642"/>
                  </a:lnTo>
                  <a:lnTo>
                    <a:pt x="1099" y="5716"/>
                  </a:lnTo>
                  <a:lnTo>
                    <a:pt x="1246" y="5789"/>
                  </a:lnTo>
                  <a:lnTo>
                    <a:pt x="1417" y="5838"/>
                  </a:lnTo>
                  <a:lnTo>
                    <a:pt x="1588" y="5862"/>
                  </a:lnTo>
                  <a:lnTo>
                    <a:pt x="1759" y="5862"/>
                  </a:lnTo>
                  <a:lnTo>
                    <a:pt x="2711" y="5887"/>
                  </a:lnTo>
                  <a:lnTo>
                    <a:pt x="3908" y="5887"/>
                  </a:lnTo>
                  <a:lnTo>
                    <a:pt x="390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34" name="Google Shape;434;p39"/>
            <p:cNvSpPr/>
            <p:nvPr/>
          </p:nvSpPr>
          <p:spPr>
            <a:xfrm>
              <a:off x="6736475" y="1638175"/>
              <a:ext cx="279650" cy="330325"/>
            </a:xfrm>
            <a:custGeom>
              <a:avLst/>
              <a:gdLst/>
              <a:ahLst/>
              <a:cxnLst/>
              <a:rect l="l" t="t" r="r" b="b"/>
              <a:pathLst>
                <a:path w="11186" h="13213" extrusionOk="0">
                  <a:moveTo>
                    <a:pt x="11186" y="0"/>
                  </a:moveTo>
                  <a:lnTo>
                    <a:pt x="10771" y="342"/>
                  </a:lnTo>
                  <a:lnTo>
                    <a:pt x="10380" y="635"/>
                  </a:lnTo>
                  <a:lnTo>
                    <a:pt x="9940" y="904"/>
                  </a:lnTo>
                  <a:lnTo>
                    <a:pt x="9525" y="1172"/>
                  </a:lnTo>
                  <a:lnTo>
                    <a:pt x="9110" y="1417"/>
                  </a:lnTo>
                  <a:lnTo>
                    <a:pt x="8695" y="1661"/>
                  </a:lnTo>
                  <a:lnTo>
                    <a:pt x="7840" y="2052"/>
                  </a:lnTo>
                  <a:lnTo>
                    <a:pt x="7034" y="2418"/>
                  </a:lnTo>
                  <a:lnTo>
                    <a:pt x="6228" y="2687"/>
                  </a:lnTo>
                  <a:lnTo>
                    <a:pt x="5471" y="2931"/>
                  </a:lnTo>
                  <a:lnTo>
                    <a:pt x="4763" y="3126"/>
                  </a:lnTo>
                  <a:lnTo>
                    <a:pt x="4225" y="3248"/>
                  </a:lnTo>
                  <a:lnTo>
                    <a:pt x="3664" y="3346"/>
                  </a:lnTo>
                  <a:lnTo>
                    <a:pt x="3077" y="3419"/>
                  </a:lnTo>
                  <a:lnTo>
                    <a:pt x="2467" y="3493"/>
                  </a:lnTo>
                  <a:lnTo>
                    <a:pt x="1221" y="3590"/>
                  </a:lnTo>
                  <a:lnTo>
                    <a:pt x="0" y="3664"/>
                  </a:lnTo>
                  <a:lnTo>
                    <a:pt x="0" y="9574"/>
                  </a:lnTo>
                  <a:lnTo>
                    <a:pt x="1221" y="9623"/>
                  </a:lnTo>
                  <a:lnTo>
                    <a:pt x="2467" y="9721"/>
                  </a:lnTo>
                  <a:lnTo>
                    <a:pt x="3077" y="9794"/>
                  </a:lnTo>
                  <a:lnTo>
                    <a:pt x="3664" y="9891"/>
                  </a:lnTo>
                  <a:lnTo>
                    <a:pt x="4225" y="9989"/>
                  </a:lnTo>
                  <a:lnTo>
                    <a:pt x="4763" y="10111"/>
                  </a:lnTo>
                  <a:lnTo>
                    <a:pt x="5471" y="10307"/>
                  </a:lnTo>
                  <a:lnTo>
                    <a:pt x="6228" y="10526"/>
                  </a:lnTo>
                  <a:lnTo>
                    <a:pt x="7034" y="10820"/>
                  </a:lnTo>
                  <a:lnTo>
                    <a:pt x="7840" y="11161"/>
                  </a:lnTo>
                  <a:lnTo>
                    <a:pt x="8695" y="11577"/>
                  </a:lnTo>
                  <a:lnTo>
                    <a:pt x="9110" y="11796"/>
                  </a:lnTo>
                  <a:lnTo>
                    <a:pt x="9525" y="12041"/>
                  </a:lnTo>
                  <a:lnTo>
                    <a:pt x="9940" y="12309"/>
                  </a:lnTo>
                  <a:lnTo>
                    <a:pt x="10380" y="12602"/>
                  </a:lnTo>
                  <a:lnTo>
                    <a:pt x="10771" y="12896"/>
                  </a:lnTo>
                  <a:lnTo>
                    <a:pt x="11186" y="13213"/>
                  </a:lnTo>
                  <a:lnTo>
                    <a:pt x="1118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35" name="Google Shape;435;p39"/>
            <p:cNvSpPr/>
            <p:nvPr/>
          </p:nvSpPr>
          <p:spPr>
            <a:xfrm>
              <a:off x="7029550" y="1613750"/>
              <a:ext cx="34200" cy="379800"/>
            </a:xfrm>
            <a:custGeom>
              <a:avLst/>
              <a:gdLst/>
              <a:ahLst/>
              <a:cxnLst/>
              <a:rect l="l" t="t" r="r" b="b"/>
              <a:pathLst>
                <a:path w="1368" h="15192" extrusionOk="0">
                  <a:moveTo>
                    <a:pt x="684" y="0"/>
                  </a:moveTo>
                  <a:lnTo>
                    <a:pt x="562" y="25"/>
                  </a:lnTo>
                  <a:lnTo>
                    <a:pt x="464" y="98"/>
                  </a:lnTo>
                  <a:lnTo>
                    <a:pt x="366" y="171"/>
                  </a:lnTo>
                  <a:lnTo>
                    <a:pt x="0" y="513"/>
                  </a:lnTo>
                  <a:lnTo>
                    <a:pt x="0" y="14654"/>
                  </a:lnTo>
                  <a:lnTo>
                    <a:pt x="366" y="15020"/>
                  </a:lnTo>
                  <a:lnTo>
                    <a:pt x="464" y="15094"/>
                  </a:lnTo>
                  <a:lnTo>
                    <a:pt x="562" y="15143"/>
                  </a:lnTo>
                  <a:lnTo>
                    <a:pt x="684" y="15191"/>
                  </a:lnTo>
                  <a:lnTo>
                    <a:pt x="904" y="15191"/>
                  </a:lnTo>
                  <a:lnTo>
                    <a:pt x="1001" y="15143"/>
                  </a:lnTo>
                  <a:lnTo>
                    <a:pt x="1148" y="15045"/>
                  </a:lnTo>
                  <a:lnTo>
                    <a:pt x="1270" y="14923"/>
                  </a:lnTo>
                  <a:lnTo>
                    <a:pt x="1343" y="14776"/>
                  </a:lnTo>
                  <a:lnTo>
                    <a:pt x="1368" y="14605"/>
                  </a:lnTo>
                  <a:lnTo>
                    <a:pt x="1368" y="586"/>
                  </a:lnTo>
                  <a:lnTo>
                    <a:pt x="1343" y="415"/>
                  </a:lnTo>
                  <a:lnTo>
                    <a:pt x="1270" y="244"/>
                  </a:lnTo>
                  <a:lnTo>
                    <a:pt x="1148" y="122"/>
                  </a:lnTo>
                  <a:lnTo>
                    <a:pt x="1001" y="25"/>
                  </a:lnTo>
                  <a:lnTo>
                    <a:pt x="90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436" name="Google Shape;436;p39"/>
          <p:cNvGrpSpPr/>
          <p:nvPr/>
        </p:nvGrpSpPr>
        <p:grpSpPr>
          <a:xfrm>
            <a:off x="1295194" y="3031320"/>
            <a:ext cx="315017" cy="327867"/>
            <a:chOff x="611175" y="2326900"/>
            <a:chExt cx="362700" cy="389575"/>
          </a:xfrm>
          <a:solidFill>
            <a:srgbClr val="00B0F0"/>
          </a:solidFill>
        </p:grpSpPr>
        <p:sp>
          <p:nvSpPr>
            <p:cNvPr id="437" name="Google Shape;437;p39"/>
            <p:cNvSpPr/>
            <p:nvPr/>
          </p:nvSpPr>
          <p:spPr>
            <a:xfrm>
              <a:off x="611175" y="2326900"/>
              <a:ext cx="362700" cy="389575"/>
            </a:xfrm>
            <a:custGeom>
              <a:avLst/>
              <a:gdLst/>
              <a:ahLst/>
              <a:cxnLst/>
              <a:rect l="l" t="t" r="r" b="b"/>
              <a:pathLst>
                <a:path w="14508" h="15583" extrusionOk="0">
                  <a:moveTo>
                    <a:pt x="9647" y="489"/>
                  </a:moveTo>
                  <a:lnTo>
                    <a:pt x="9769" y="513"/>
                  </a:lnTo>
                  <a:lnTo>
                    <a:pt x="9916" y="562"/>
                  </a:lnTo>
                  <a:lnTo>
                    <a:pt x="10014" y="660"/>
                  </a:lnTo>
                  <a:lnTo>
                    <a:pt x="10087" y="782"/>
                  </a:lnTo>
                  <a:lnTo>
                    <a:pt x="10111" y="928"/>
                  </a:lnTo>
                  <a:lnTo>
                    <a:pt x="10111" y="1075"/>
                  </a:lnTo>
                  <a:lnTo>
                    <a:pt x="10063" y="1197"/>
                  </a:lnTo>
                  <a:lnTo>
                    <a:pt x="9989" y="1319"/>
                  </a:lnTo>
                  <a:lnTo>
                    <a:pt x="9281" y="2003"/>
                  </a:lnTo>
                  <a:lnTo>
                    <a:pt x="9232" y="2076"/>
                  </a:lnTo>
                  <a:lnTo>
                    <a:pt x="9183" y="2174"/>
                  </a:lnTo>
                  <a:lnTo>
                    <a:pt x="9159" y="2247"/>
                  </a:lnTo>
                  <a:lnTo>
                    <a:pt x="9159" y="2345"/>
                  </a:lnTo>
                  <a:lnTo>
                    <a:pt x="9159" y="6497"/>
                  </a:lnTo>
                  <a:lnTo>
                    <a:pt x="9183" y="6643"/>
                  </a:lnTo>
                  <a:lnTo>
                    <a:pt x="9232" y="6790"/>
                  </a:lnTo>
                  <a:lnTo>
                    <a:pt x="10575" y="8671"/>
                  </a:lnTo>
                  <a:lnTo>
                    <a:pt x="3932" y="8671"/>
                  </a:lnTo>
                  <a:lnTo>
                    <a:pt x="5276" y="6790"/>
                  </a:lnTo>
                  <a:lnTo>
                    <a:pt x="5324" y="6643"/>
                  </a:lnTo>
                  <a:lnTo>
                    <a:pt x="5349" y="6497"/>
                  </a:lnTo>
                  <a:lnTo>
                    <a:pt x="5349" y="2345"/>
                  </a:lnTo>
                  <a:lnTo>
                    <a:pt x="5349" y="2247"/>
                  </a:lnTo>
                  <a:lnTo>
                    <a:pt x="5324" y="2174"/>
                  </a:lnTo>
                  <a:lnTo>
                    <a:pt x="5276" y="2076"/>
                  </a:lnTo>
                  <a:lnTo>
                    <a:pt x="5227" y="2003"/>
                  </a:lnTo>
                  <a:lnTo>
                    <a:pt x="4519" y="1319"/>
                  </a:lnTo>
                  <a:lnTo>
                    <a:pt x="4445" y="1197"/>
                  </a:lnTo>
                  <a:lnTo>
                    <a:pt x="4396" y="1075"/>
                  </a:lnTo>
                  <a:lnTo>
                    <a:pt x="4396" y="928"/>
                  </a:lnTo>
                  <a:lnTo>
                    <a:pt x="4421" y="782"/>
                  </a:lnTo>
                  <a:lnTo>
                    <a:pt x="4494" y="660"/>
                  </a:lnTo>
                  <a:lnTo>
                    <a:pt x="4592" y="562"/>
                  </a:lnTo>
                  <a:lnTo>
                    <a:pt x="4738" y="513"/>
                  </a:lnTo>
                  <a:lnTo>
                    <a:pt x="4860" y="489"/>
                  </a:lnTo>
                  <a:close/>
                  <a:moveTo>
                    <a:pt x="6717" y="9574"/>
                  </a:moveTo>
                  <a:lnTo>
                    <a:pt x="6912" y="9647"/>
                  </a:lnTo>
                  <a:lnTo>
                    <a:pt x="7083" y="9745"/>
                  </a:lnTo>
                  <a:lnTo>
                    <a:pt x="7254" y="9892"/>
                  </a:lnTo>
                  <a:lnTo>
                    <a:pt x="7376" y="10038"/>
                  </a:lnTo>
                  <a:lnTo>
                    <a:pt x="7474" y="10234"/>
                  </a:lnTo>
                  <a:lnTo>
                    <a:pt x="7547" y="10429"/>
                  </a:lnTo>
                  <a:lnTo>
                    <a:pt x="7571" y="10649"/>
                  </a:lnTo>
                  <a:lnTo>
                    <a:pt x="7547" y="10869"/>
                  </a:lnTo>
                  <a:lnTo>
                    <a:pt x="7474" y="11064"/>
                  </a:lnTo>
                  <a:lnTo>
                    <a:pt x="7376" y="11259"/>
                  </a:lnTo>
                  <a:lnTo>
                    <a:pt x="7254" y="11406"/>
                  </a:lnTo>
                  <a:lnTo>
                    <a:pt x="7083" y="11552"/>
                  </a:lnTo>
                  <a:lnTo>
                    <a:pt x="6912" y="11650"/>
                  </a:lnTo>
                  <a:lnTo>
                    <a:pt x="6717" y="11699"/>
                  </a:lnTo>
                  <a:lnTo>
                    <a:pt x="6497" y="11723"/>
                  </a:lnTo>
                  <a:lnTo>
                    <a:pt x="6277" y="11699"/>
                  </a:lnTo>
                  <a:lnTo>
                    <a:pt x="6057" y="11650"/>
                  </a:lnTo>
                  <a:lnTo>
                    <a:pt x="5886" y="11552"/>
                  </a:lnTo>
                  <a:lnTo>
                    <a:pt x="5715" y="11406"/>
                  </a:lnTo>
                  <a:lnTo>
                    <a:pt x="5593" y="11259"/>
                  </a:lnTo>
                  <a:lnTo>
                    <a:pt x="5495" y="11064"/>
                  </a:lnTo>
                  <a:lnTo>
                    <a:pt x="5422" y="10869"/>
                  </a:lnTo>
                  <a:lnTo>
                    <a:pt x="5398" y="10649"/>
                  </a:lnTo>
                  <a:lnTo>
                    <a:pt x="5422" y="10429"/>
                  </a:lnTo>
                  <a:lnTo>
                    <a:pt x="5495" y="10234"/>
                  </a:lnTo>
                  <a:lnTo>
                    <a:pt x="5593" y="10038"/>
                  </a:lnTo>
                  <a:lnTo>
                    <a:pt x="5715" y="9892"/>
                  </a:lnTo>
                  <a:lnTo>
                    <a:pt x="5886" y="9745"/>
                  </a:lnTo>
                  <a:lnTo>
                    <a:pt x="6057" y="9647"/>
                  </a:lnTo>
                  <a:lnTo>
                    <a:pt x="6277" y="9574"/>
                  </a:lnTo>
                  <a:close/>
                  <a:moveTo>
                    <a:pt x="8475" y="11894"/>
                  </a:moveTo>
                  <a:lnTo>
                    <a:pt x="8597" y="11919"/>
                  </a:lnTo>
                  <a:lnTo>
                    <a:pt x="8695" y="11943"/>
                  </a:lnTo>
                  <a:lnTo>
                    <a:pt x="8817" y="11992"/>
                  </a:lnTo>
                  <a:lnTo>
                    <a:pt x="8915" y="12065"/>
                  </a:lnTo>
                  <a:lnTo>
                    <a:pt x="8988" y="12163"/>
                  </a:lnTo>
                  <a:lnTo>
                    <a:pt x="9037" y="12285"/>
                  </a:lnTo>
                  <a:lnTo>
                    <a:pt x="9086" y="12383"/>
                  </a:lnTo>
                  <a:lnTo>
                    <a:pt x="9086" y="12529"/>
                  </a:lnTo>
                  <a:lnTo>
                    <a:pt x="9086" y="12652"/>
                  </a:lnTo>
                  <a:lnTo>
                    <a:pt x="9037" y="12749"/>
                  </a:lnTo>
                  <a:lnTo>
                    <a:pt x="8988" y="12871"/>
                  </a:lnTo>
                  <a:lnTo>
                    <a:pt x="8915" y="12969"/>
                  </a:lnTo>
                  <a:lnTo>
                    <a:pt x="8817" y="13042"/>
                  </a:lnTo>
                  <a:lnTo>
                    <a:pt x="8695" y="13091"/>
                  </a:lnTo>
                  <a:lnTo>
                    <a:pt x="8597" y="13140"/>
                  </a:lnTo>
                  <a:lnTo>
                    <a:pt x="8329" y="13140"/>
                  </a:lnTo>
                  <a:lnTo>
                    <a:pt x="8231" y="13091"/>
                  </a:lnTo>
                  <a:lnTo>
                    <a:pt x="8109" y="13042"/>
                  </a:lnTo>
                  <a:lnTo>
                    <a:pt x="8011" y="12969"/>
                  </a:lnTo>
                  <a:lnTo>
                    <a:pt x="7938" y="12871"/>
                  </a:lnTo>
                  <a:lnTo>
                    <a:pt x="7889" y="12749"/>
                  </a:lnTo>
                  <a:lnTo>
                    <a:pt x="7864" y="12652"/>
                  </a:lnTo>
                  <a:lnTo>
                    <a:pt x="7840" y="12529"/>
                  </a:lnTo>
                  <a:lnTo>
                    <a:pt x="7864" y="12383"/>
                  </a:lnTo>
                  <a:lnTo>
                    <a:pt x="7889" y="12285"/>
                  </a:lnTo>
                  <a:lnTo>
                    <a:pt x="7938" y="12163"/>
                  </a:lnTo>
                  <a:lnTo>
                    <a:pt x="8011" y="12065"/>
                  </a:lnTo>
                  <a:lnTo>
                    <a:pt x="8109" y="11992"/>
                  </a:lnTo>
                  <a:lnTo>
                    <a:pt x="8231" y="11943"/>
                  </a:lnTo>
                  <a:lnTo>
                    <a:pt x="8329" y="11919"/>
                  </a:lnTo>
                  <a:lnTo>
                    <a:pt x="8475" y="11894"/>
                  </a:lnTo>
                  <a:close/>
                  <a:moveTo>
                    <a:pt x="6741" y="13360"/>
                  </a:moveTo>
                  <a:lnTo>
                    <a:pt x="6814" y="13384"/>
                  </a:lnTo>
                  <a:lnTo>
                    <a:pt x="6912" y="13433"/>
                  </a:lnTo>
                  <a:lnTo>
                    <a:pt x="6985" y="13482"/>
                  </a:lnTo>
                  <a:lnTo>
                    <a:pt x="7034" y="13555"/>
                  </a:lnTo>
                  <a:lnTo>
                    <a:pt x="7083" y="13653"/>
                  </a:lnTo>
                  <a:lnTo>
                    <a:pt x="7107" y="13726"/>
                  </a:lnTo>
                  <a:lnTo>
                    <a:pt x="7107" y="13824"/>
                  </a:lnTo>
                  <a:lnTo>
                    <a:pt x="7107" y="13922"/>
                  </a:lnTo>
                  <a:lnTo>
                    <a:pt x="7083" y="14019"/>
                  </a:lnTo>
                  <a:lnTo>
                    <a:pt x="7034" y="14117"/>
                  </a:lnTo>
                  <a:lnTo>
                    <a:pt x="6985" y="14166"/>
                  </a:lnTo>
                  <a:lnTo>
                    <a:pt x="6912" y="14239"/>
                  </a:lnTo>
                  <a:lnTo>
                    <a:pt x="6814" y="14288"/>
                  </a:lnTo>
                  <a:lnTo>
                    <a:pt x="6741" y="14312"/>
                  </a:lnTo>
                  <a:lnTo>
                    <a:pt x="6546" y="14312"/>
                  </a:lnTo>
                  <a:lnTo>
                    <a:pt x="6448" y="14288"/>
                  </a:lnTo>
                  <a:lnTo>
                    <a:pt x="6375" y="14239"/>
                  </a:lnTo>
                  <a:lnTo>
                    <a:pt x="6301" y="14166"/>
                  </a:lnTo>
                  <a:lnTo>
                    <a:pt x="6228" y="14117"/>
                  </a:lnTo>
                  <a:lnTo>
                    <a:pt x="6179" y="14019"/>
                  </a:lnTo>
                  <a:lnTo>
                    <a:pt x="6155" y="13922"/>
                  </a:lnTo>
                  <a:lnTo>
                    <a:pt x="6155" y="13824"/>
                  </a:lnTo>
                  <a:lnTo>
                    <a:pt x="6155" y="13726"/>
                  </a:lnTo>
                  <a:lnTo>
                    <a:pt x="6179" y="13653"/>
                  </a:lnTo>
                  <a:lnTo>
                    <a:pt x="6228" y="13555"/>
                  </a:lnTo>
                  <a:lnTo>
                    <a:pt x="6301" y="13482"/>
                  </a:lnTo>
                  <a:lnTo>
                    <a:pt x="6375" y="13433"/>
                  </a:lnTo>
                  <a:lnTo>
                    <a:pt x="6448" y="13384"/>
                  </a:lnTo>
                  <a:lnTo>
                    <a:pt x="6546" y="13360"/>
                  </a:lnTo>
                  <a:close/>
                  <a:moveTo>
                    <a:pt x="4860" y="0"/>
                  </a:moveTo>
                  <a:lnTo>
                    <a:pt x="4714" y="25"/>
                  </a:lnTo>
                  <a:lnTo>
                    <a:pt x="4592" y="49"/>
                  </a:lnTo>
                  <a:lnTo>
                    <a:pt x="4445" y="98"/>
                  </a:lnTo>
                  <a:lnTo>
                    <a:pt x="4323" y="171"/>
                  </a:lnTo>
                  <a:lnTo>
                    <a:pt x="4225" y="245"/>
                  </a:lnTo>
                  <a:lnTo>
                    <a:pt x="4128" y="367"/>
                  </a:lnTo>
                  <a:lnTo>
                    <a:pt x="4030" y="464"/>
                  </a:lnTo>
                  <a:lnTo>
                    <a:pt x="3981" y="611"/>
                  </a:lnTo>
                  <a:lnTo>
                    <a:pt x="3932" y="733"/>
                  </a:lnTo>
                  <a:lnTo>
                    <a:pt x="3908" y="880"/>
                  </a:lnTo>
                  <a:lnTo>
                    <a:pt x="3908" y="1026"/>
                  </a:lnTo>
                  <a:lnTo>
                    <a:pt x="3908" y="1173"/>
                  </a:lnTo>
                  <a:lnTo>
                    <a:pt x="3957" y="1295"/>
                  </a:lnTo>
                  <a:lnTo>
                    <a:pt x="4006" y="1441"/>
                  </a:lnTo>
                  <a:lnTo>
                    <a:pt x="4079" y="1563"/>
                  </a:lnTo>
                  <a:lnTo>
                    <a:pt x="4177" y="1661"/>
                  </a:lnTo>
                  <a:lnTo>
                    <a:pt x="4860" y="2345"/>
                  </a:lnTo>
                  <a:lnTo>
                    <a:pt x="4860" y="6497"/>
                  </a:lnTo>
                  <a:lnTo>
                    <a:pt x="196" y="13067"/>
                  </a:lnTo>
                  <a:lnTo>
                    <a:pt x="122" y="13189"/>
                  </a:lnTo>
                  <a:lnTo>
                    <a:pt x="49" y="13311"/>
                  </a:lnTo>
                  <a:lnTo>
                    <a:pt x="25" y="13433"/>
                  </a:lnTo>
                  <a:lnTo>
                    <a:pt x="0" y="13555"/>
                  </a:lnTo>
                  <a:lnTo>
                    <a:pt x="0" y="13677"/>
                  </a:lnTo>
                  <a:lnTo>
                    <a:pt x="25" y="13824"/>
                  </a:lnTo>
                  <a:lnTo>
                    <a:pt x="49" y="13946"/>
                  </a:lnTo>
                  <a:lnTo>
                    <a:pt x="98" y="14068"/>
                  </a:lnTo>
                  <a:lnTo>
                    <a:pt x="586" y="15045"/>
                  </a:lnTo>
                  <a:lnTo>
                    <a:pt x="660" y="15167"/>
                  </a:lnTo>
                  <a:lnTo>
                    <a:pt x="757" y="15265"/>
                  </a:lnTo>
                  <a:lnTo>
                    <a:pt x="831" y="15362"/>
                  </a:lnTo>
                  <a:lnTo>
                    <a:pt x="953" y="15436"/>
                  </a:lnTo>
                  <a:lnTo>
                    <a:pt x="1075" y="15485"/>
                  </a:lnTo>
                  <a:lnTo>
                    <a:pt x="1197" y="15533"/>
                  </a:lnTo>
                  <a:lnTo>
                    <a:pt x="1319" y="15582"/>
                  </a:lnTo>
                  <a:lnTo>
                    <a:pt x="13189" y="15582"/>
                  </a:lnTo>
                  <a:lnTo>
                    <a:pt x="13311" y="15533"/>
                  </a:lnTo>
                  <a:lnTo>
                    <a:pt x="13433" y="15485"/>
                  </a:lnTo>
                  <a:lnTo>
                    <a:pt x="13555" y="15436"/>
                  </a:lnTo>
                  <a:lnTo>
                    <a:pt x="13677" y="15362"/>
                  </a:lnTo>
                  <a:lnTo>
                    <a:pt x="13750" y="15265"/>
                  </a:lnTo>
                  <a:lnTo>
                    <a:pt x="13848" y="15167"/>
                  </a:lnTo>
                  <a:lnTo>
                    <a:pt x="13921" y="15045"/>
                  </a:lnTo>
                  <a:lnTo>
                    <a:pt x="14410" y="14068"/>
                  </a:lnTo>
                  <a:lnTo>
                    <a:pt x="14459" y="13946"/>
                  </a:lnTo>
                  <a:lnTo>
                    <a:pt x="14483" y="13824"/>
                  </a:lnTo>
                  <a:lnTo>
                    <a:pt x="14508" y="13677"/>
                  </a:lnTo>
                  <a:lnTo>
                    <a:pt x="14508" y="13555"/>
                  </a:lnTo>
                  <a:lnTo>
                    <a:pt x="14483" y="13433"/>
                  </a:lnTo>
                  <a:lnTo>
                    <a:pt x="14459" y="13311"/>
                  </a:lnTo>
                  <a:lnTo>
                    <a:pt x="14385" y="13189"/>
                  </a:lnTo>
                  <a:lnTo>
                    <a:pt x="14312" y="13067"/>
                  </a:lnTo>
                  <a:lnTo>
                    <a:pt x="9647" y="6497"/>
                  </a:lnTo>
                  <a:lnTo>
                    <a:pt x="9647" y="2345"/>
                  </a:lnTo>
                  <a:lnTo>
                    <a:pt x="10331" y="1661"/>
                  </a:lnTo>
                  <a:lnTo>
                    <a:pt x="10429" y="1563"/>
                  </a:lnTo>
                  <a:lnTo>
                    <a:pt x="10502" y="1441"/>
                  </a:lnTo>
                  <a:lnTo>
                    <a:pt x="10551" y="1295"/>
                  </a:lnTo>
                  <a:lnTo>
                    <a:pt x="10600" y="1173"/>
                  </a:lnTo>
                  <a:lnTo>
                    <a:pt x="10600" y="1026"/>
                  </a:lnTo>
                  <a:lnTo>
                    <a:pt x="10600" y="880"/>
                  </a:lnTo>
                  <a:lnTo>
                    <a:pt x="10575" y="733"/>
                  </a:lnTo>
                  <a:lnTo>
                    <a:pt x="10527" y="611"/>
                  </a:lnTo>
                  <a:lnTo>
                    <a:pt x="10478" y="464"/>
                  </a:lnTo>
                  <a:lnTo>
                    <a:pt x="10380" y="367"/>
                  </a:lnTo>
                  <a:lnTo>
                    <a:pt x="10282" y="245"/>
                  </a:lnTo>
                  <a:lnTo>
                    <a:pt x="10185" y="171"/>
                  </a:lnTo>
                  <a:lnTo>
                    <a:pt x="10063" y="98"/>
                  </a:lnTo>
                  <a:lnTo>
                    <a:pt x="9916" y="49"/>
                  </a:lnTo>
                  <a:lnTo>
                    <a:pt x="9794" y="25"/>
                  </a:lnTo>
                  <a:lnTo>
                    <a:pt x="964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38" name="Google Shape;438;p39"/>
            <p:cNvSpPr/>
            <p:nvPr/>
          </p:nvSpPr>
          <p:spPr>
            <a:xfrm>
              <a:off x="794950" y="2500900"/>
              <a:ext cx="24450" cy="23850"/>
            </a:xfrm>
            <a:custGeom>
              <a:avLst/>
              <a:gdLst/>
              <a:ahLst/>
              <a:cxnLst/>
              <a:rect l="l" t="t" r="r" b="b"/>
              <a:pathLst>
                <a:path w="978" h="954" extrusionOk="0">
                  <a:moveTo>
                    <a:pt x="391" y="1"/>
                  </a:moveTo>
                  <a:lnTo>
                    <a:pt x="294" y="25"/>
                  </a:lnTo>
                  <a:lnTo>
                    <a:pt x="220" y="74"/>
                  </a:lnTo>
                  <a:lnTo>
                    <a:pt x="147" y="123"/>
                  </a:lnTo>
                  <a:lnTo>
                    <a:pt x="98" y="196"/>
                  </a:lnTo>
                  <a:lnTo>
                    <a:pt x="49" y="294"/>
                  </a:lnTo>
                  <a:lnTo>
                    <a:pt x="25" y="367"/>
                  </a:lnTo>
                  <a:lnTo>
                    <a:pt x="1" y="465"/>
                  </a:lnTo>
                  <a:lnTo>
                    <a:pt x="25" y="563"/>
                  </a:lnTo>
                  <a:lnTo>
                    <a:pt x="49" y="660"/>
                  </a:lnTo>
                  <a:lnTo>
                    <a:pt x="98" y="734"/>
                  </a:lnTo>
                  <a:lnTo>
                    <a:pt x="147" y="807"/>
                  </a:lnTo>
                  <a:lnTo>
                    <a:pt x="220" y="880"/>
                  </a:lnTo>
                  <a:lnTo>
                    <a:pt x="294" y="905"/>
                  </a:lnTo>
                  <a:lnTo>
                    <a:pt x="391" y="953"/>
                  </a:lnTo>
                  <a:lnTo>
                    <a:pt x="587" y="953"/>
                  </a:lnTo>
                  <a:lnTo>
                    <a:pt x="684" y="905"/>
                  </a:lnTo>
                  <a:lnTo>
                    <a:pt x="758" y="880"/>
                  </a:lnTo>
                  <a:lnTo>
                    <a:pt x="831" y="807"/>
                  </a:lnTo>
                  <a:lnTo>
                    <a:pt x="880" y="734"/>
                  </a:lnTo>
                  <a:lnTo>
                    <a:pt x="929" y="660"/>
                  </a:lnTo>
                  <a:lnTo>
                    <a:pt x="953" y="563"/>
                  </a:lnTo>
                  <a:lnTo>
                    <a:pt x="978" y="465"/>
                  </a:lnTo>
                  <a:lnTo>
                    <a:pt x="953" y="367"/>
                  </a:lnTo>
                  <a:lnTo>
                    <a:pt x="929" y="294"/>
                  </a:lnTo>
                  <a:lnTo>
                    <a:pt x="880" y="196"/>
                  </a:lnTo>
                  <a:lnTo>
                    <a:pt x="831" y="123"/>
                  </a:lnTo>
                  <a:lnTo>
                    <a:pt x="758" y="74"/>
                  </a:lnTo>
                  <a:lnTo>
                    <a:pt x="684" y="25"/>
                  </a:lnTo>
                  <a:lnTo>
                    <a:pt x="58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39" name="Google Shape;439;p39"/>
            <p:cNvSpPr/>
            <p:nvPr/>
          </p:nvSpPr>
          <p:spPr>
            <a:xfrm>
              <a:off x="754650" y="2381250"/>
              <a:ext cx="75750" cy="14050"/>
            </a:xfrm>
            <a:custGeom>
              <a:avLst/>
              <a:gdLst/>
              <a:ahLst/>
              <a:cxnLst/>
              <a:rect l="l" t="t" r="r" b="b"/>
              <a:pathLst>
                <a:path w="3030" h="562" extrusionOk="0">
                  <a:moveTo>
                    <a:pt x="294" y="0"/>
                  </a:moveTo>
                  <a:lnTo>
                    <a:pt x="172" y="24"/>
                  </a:lnTo>
                  <a:lnTo>
                    <a:pt x="74" y="73"/>
                  </a:lnTo>
                  <a:lnTo>
                    <a:pt x="25" y="171"/>
                  </a:lnTo>
                  <a:lnTo>
                    <a:pt x="1" y="269"/>
                  </a:lnTo>
                  <a:lnTo>
                    <a:pt x="25" y="391"/>
                  </a:lnTo>
                  <a:lnTo>
                    <a:pt x="74" y="488"/>
                  </a:lnTo>
                  <a:lnTo>
                    <a:pt x="172" y="537"/>
                  </a:lnTo>
                  <a:lnTo>
                    <a:pt x="294" y="562"/>
                  </a:lnTo>
                  <a:lnTo>
                    <a:pt x="2736" y="562"/>
                  </a:lnTo>
                  <a:lnTo>
                    <a:pt x="2858" y="537"/>
                  </a:lnTo>
                  <a:lnTo>
                    <a:pt x="2956" y="488"/>
                  </a:lnTo>
                  <a:lnTo>
                    <a:pt x="3005" y="391"/>
                  </a:lnTo>
                  <a:lnTo>
                    <a:pt x="3029" y="269"/>
                  </a:lnTo>
                  <a:lnTo>
                    <a:pt x="3005" y="171"/>
                  </a:lnTo>
                  <a:lnTo>
                    <a:pt x="2956" y="73"/>
                  </a:lnTo>
                  <a:lnTo>
                    <a:pt x="2858" y="24"/>
                  </a:lnTo>
                  <a:lnTo>
                    <a:pt x="273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0" name="Google Shape;440;p39"/>
            <p:cNvSpPr/>
            <p:nvPr/>
          </p:nvSpPr>
          <p:spPr>
            <a:xfrm>
              <a:off x="765025" y="2453900"/>
              <a:ext cx="31175" cy="31150"/>
            </a:xfrm>
            <a:custGeom>
              <a:avLst/>
              <a:gdLst/>
              <a:ahLst/>
              <a:cxnLst/>
              <a:rect l="l" t="t" r="r" b="b"/>
              <a:pathLst>
                <a:path w="1247" h="1246" extrusionOk="0">
                  <a:moveTo>
                    <a:pt x="611" y="0"/>
                  </a:moveTo>
                  <a:lnTo>
                    <a:pt x="489" y="25"/>
                  </a:lnTo>
                  <a:lnTo>
                    <a:pt x="367" y="49"/>
                  </a:lnTo>
                  <a:lnTo>
                    <a:pt x="270" y="122"/>
                  </a:lnTo>
                  <a:lnTo>
                    <a:pt x="172" y="196"/>
                  </a:lnTo>
                  <a:lnTo>
                    <a:pt x="99" y="269"/>
                  </a:lnTo>
                  <a:lnTo>
                    <a:pt x="50" y="391"/>
                  </a:lnTo>
                  <a:lnTo>
                    <a:pt x="1" y="513"/>
                  </a:lnTo>
                  <a:lnTo>
                    <a:pt x="1" y="635"/>
                  </a:lnTo>
                  <a:lnTo>
                    <a:pt x="1" y="757"/>
                  </a:lnTo>
                  <a:lnTo>
                    <a:pt x="50" y="880"/>
                  </a:lnTo>
                  <a:lnTo>
                    <a:pt x="99" y="977"/>
                  </a:lnTo>
                  <a:lnTo>
                    <a:pt x="172" y="1075"/>
                  </a:lnTo>
                  <a:lnTo>
                    <a:pt x="270" y="1148"/>
                  </a:lnTo>
                  <a:lnTo>
                    <a:pt x="367" y="1197"/>
                  </a:lnTo>
                  <a:lnTo>
                    <a:pt x="489" y="1246"/>
                  </a:lnTo>
                  <a:lnTo>
                    <a:pt x="734" y="1246"/>
                  </a:lnTo>
                  <a:lnTo>
                    <a:pt x="856" y="1197"/>
                  </a:lnTo>
                  <a:lnTo>
                    <a:pt x="978" y="1148"/>
                  </a:lnTo>
                  <a:lnTo>
                    <a:pt x="1051" y="1075"/>
                  </a:lnTo>
                  <a:lnTo>
                    <a:pt x="1149" y="977"/>
                  </a:lnTo>
                  <a:lnTo>
                    <a:pt x="1198" y="880"/>
                  </a:lnTo>
                  <a:lnTo>
                    <a:pt x="1222" y="757"/>
                  </a:lnTo>
                  <a:lnTo>
                    <a:pt x="1246" y="635"/>
                  </a:lnTo>
                  <a:lnTo>
                    <a:pt x="1222" y="513"/>
                  </a:lnTo>
                  <a:lnTo>
                    <a:pt x="1198" y="391"/>
                  </a:lnTo>
                  <a:lnTo>
                    <a:pt x="1149" y="269"/>
                  </a:lnTo>
                  <a:lnTo>
                    <a:pt x="1051" y="196"/>
                  </a:lnTo>
                  <a:lnTo>
                    <a:pt x="978" y="122"/>
                  </a:lnTo>
                  <a:lnTo>
                    <a:pt x="856" y="49"/>
                  </a:lnTo>
                  <a:lnTo>
                    <a:pt x="734" y="25"/>
                  </a:lnTo>
                  <a:lnTo>
                    <a:pt x="61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441" name="Google Shape;441;p39"/>
          <p:cNvSpPr/>
          <p:nvPr/>
        </p:nvSpPr>
        <p:spPr>
          <a:xfrm>
            <a:off x="1872211" y="3034395"/>
            <a:ext cx="331997" cy="321701"/>
          </a:xfrm>
          <a:custGeom>
            <a:avLst/>
            <a:gdLst/>
            <a:ahLst/>
            <a:cxnLst/>
            <a:rect l="l" t="t" r="r" b="b"/>
            <a:pathLst>
              <a:path w="15290" h="15290" extrusionOk="0">
                <a:moveTo>
                  <a:pt x="4519" y="6815"/>
                </a:moveTo>
                <a:lnTo>
                  <a:pt x="4690" y="6839"/>
                </a:lnTo>
                <a:lnTo>
                  <a:pt x="4861" y="6888"/>
                </a:lnTo>
                <a:lnTo>
                  <a:pt x="5007" y="6986"/>
                </a:lnTo>
                <a:lnTo>
                  <a:pt x="5154" y="7084"/>
                </a:lnTo>
                <a:lnTo>
                  <a:pt x="5251" y="7230"/>
                </a:lnTo>
                <a:lnTo>
                  <a:pt x="5325" y="7401"/>
                </a:lnTo>
                <a:lnTo>
                  <a:pt x="5374" y="7572"/>
                </a:lnTo>
                <a:lnTo>
                  <a:pt x="5398" y="7767"/>
                </a:lnTo>
                <a:lnTo>
                  <a:pt x="5374" y="7963"/>
                </a:lnTo>
                <a:lnTo>
                  <a:pt x="5325" y="8134"/>
                </a:lnTo>
                <a:lnTo>
                  <a:pt x="5251" y="8305"/>
                </a:lnTo>
                <a:lnTo>
                  <a:pt x="5154" y="8451"/>
                </a:lnTo>
                <a:lnTo>
                  <a:pt x="5007" y="8549"/>
                </a:lnTo>
                <a:lnTo>
                  <a:pt x="4861" y="8647"/>
                </a:lnTo>
                <a:lnTo>
                  <a:pt x="4690" y="8696"/>
                </a:lnTo>
                <a:lnTo>
                  <a:pt x="4519" y="8720"/>
                </a:lnTo>
                <a:lnTo>
                  <a:pt x="4348" y="8696"/>
                </a:lnTo>
                <a:lnTo>
                  <a:pt x="4177" y="8647"/>
                </a:lnTo>
                <a:lnTo>
                  <a:pt x="4030" y="8549"/>
                </a:lnTo>
                <a:lnTo>
                  <a:pt x="3884" y="8451"/>
                </a:lnTo>
                <a:lnTo>
                  <a:pt x="3786" y="8305"/>
                </a:lnTo>
                <a:lnTo>
                  <a:pt x="3713" y="8134"/>
                </a:lnTo>
                <a:lnTo>
                  <a:pt x="3664" y="7963"/>
                </a:lnTo>
                <a:lnTo>
                  <a:pt x="3640" y="7767"/>
                </a:lnTo>
                <a:lnTo>
                  <a:pt x="3664" y="7572"/>
                </a:lnTo>
                <a:lnTo>
                  <a:pt x="3713" y="7401"/>
                </a:lnTo>
                <a:lnTo>
                  <a:pt x="3786" y="7230"/>
                </a:lnTo>
                <a:lnTo>
                  <a:pt x="3884" y="7084"/>
                </a:lnTo>
                <a:lnTo>
                  <a:pt x="4030" y="6986"/>
                </a:lnTo>
                <a:lnTo>
                  <a:pt x="4177" y="6888"/>
                </a:lnTo>
                <a:lnTo>
                  <a:pt x="4348" y="6839"/>
                </a:lnTo>
                <a:lnTo>
                  <a:pt x="4519" y="6815"/>
                </a:lnTo>
                <a:close/>
                <a:moveTo>
                  <a:pt x="10771" y="6815"/>
                </a:moveTo>
                <a:lnTo>
                  <a:pt x="10942" y="6839"/>
                </a:lnTo>
                <a:lnTo>
                  <a:pt x="11113" y="6888"/>
                </a:lnTo>
                <a:lnTo>
                  <a:pt x="11260" y="6986"/>
                </a:lnTo>
                <a:lnTo>
                  <a:pt x="11406" y="7084"/>
                </a:lnTo>
                <a:lnTo>
                  <a:pt x="11504" y="7230"/>
                </a:lnTo>
                <a:lnTo>
                  <a:pt x="11577" y="7401"/>
                </a:lnTo>
                <a:lnTo>
                  <a:pt x="11626" y="7572"/>
                </a:lnTo>
                <a:lnTo>
                  <a:pt x="11650" y="7767"/>
                </a:lnTo>
                <a:lnTo>
                  <a:pt x="11626" y="7963"/>
                </a:lnTo>
                <a:lnTo>
                  <a:pt x="11577" y="8134"/>
                </a:lnTo>
                <a:lnTo>
                  <a:pt x="11504" y="8305"/>
                </a:lnTo>
                <a:lnTo>
                  <a:pt x="11406" y="8451"/>
                </a:lnTo>
                <a:lnTo>
                  <a:pt x="11260" y="8549"/>
                </a:lnTo>
                <a:lnTo>
                  <a:pt x="11113" y="8647"/>
                </a:lnTo>
                <a:lnTo>
                  <a:pt x="10942" y="8696"/>
                </a:lnTo>
                <a:lnTo>
                  <a:pt x="10771" y="8720"/>
                </a:lnTo>
                <a:lnTo>
                  <a:pt x="10600" y="8696"/>
                </a:lnTo>
                <a:lnTo>
                  <a:pt x="10429" y="8647"/>
                </a:lnTo>
                <a:lnTo>
                  <a:pt x="10283" y="8549"/>
                </a:lnTo>
                <a:lnTo>
                  <a:pt x="10136" y="8451"/>
                </a:lnTo>
                <a:lnTo>
                  <a:pt x="10038" y="8305"/>
                </a:lnTo>
                <a:lnTo>
                  <a:pt x="9965" y="8134"/>
                </a:lnTo>
                <a:lnTo>
                  <a:pt x="9916" y="7963"/>
                </a:lnTo>
                <a:lnTo>
                  <a:pt x="9892" y="7767"/>
                </a:lnTo>
                <a:lnTo>
                  <a:pt x="9916" y="7572"/>
                </a:lnTo>
                <a:lnTo>
                  <a:pt x="9965" y="7401"/>
                </a:lnTo>
                <a:lnTo>
                  <a:pt x="10038" y="7230"/>
                </a:lnTo>
                <a:lnTo>
                  <a:pt x="10136" y="7084"/>
                </a:lnTo>
                <a:lnTo>
                  <a:pt x="10283" y="6986"/>
                </a:lnTo>
                <a:lnTo>
                  <a:pt x="10429" y="6888"/>
                </a:lnTo>
                <a:lnTo>
                  <a:pt x="10600" y="6839"/>
                </a:lnTo>
                <a:lnTo>
                  <a:pt x="10771" y="6815"/>
                </a:lnTo>
                <a:close/>
                <a:moveTo>
                  <a:pt x="11308" y="10210"/>
                </a:moveTo>
                <a:lnTo>
                  <a:pt x="11406" y="10234"/>
                </a:lnTo>
                <a:lnTo>
                  <a:pt x="11479" y="10259"/>
                </a:lnTo>
                <a:lnTo>
                  <a:pt x="11577" y="10307"/>
                </a:lnTo>
                <a:lnTo>
                  <a:pt x="11650" y="10356"/>
                </a:lnTo>
                <a:lnTo>
                  <a:pt x="11699" y="10430"/>
                </a:lnTo>
                <a:lnTo>
                  <a:pt x="11748" y="10527"/>
                </a:lnTo>
                <a:lnTo>
                  <a:pt x="11772" y="10625"/>
                </a:lnTo>
                <a:lnTo>
                  <a:pt x="11797" y="10698"/>
                </a:lnTo>
                <a:lnTo>
                  <a:pt x="11772" y="10796"/>
                </a:lnTo>
                <a:lnTo>
                  <a:pt x="11748" y="10894"/>
                </a:lnTo>
                <a:lnTo>
                  <a:pt x="11699" y="10967"/>
                </a:lnTo>
                <a:lnTo>
                  <a:pt x="11650" y="11065"/>
                </a:lnTo>
                <a:lnTo>
                  <a:pt x="11235" y="11431"/>
                </a:lnTo>
                <a:lnTo>
                  <a:pt x="10795" y="11773"/>
                </a:lnTo>
                <a:lnTo>
                  <a:pt x="10307" y="12041"/>
                </a:lnTo>
                <a:lnTo>
                  <a:pt x="9819" y="12286"/>
                </a:lnTo>
                <a:lnTo>
                  <a:pt x="9281" y="12457"/>
                </a:lnTo>
                <a:lnTo>
                  <a:pt x="8768" y="12603"/>
                </a:lnTo>
                <a:lnTo>
                  <a:pt x="8207" y="12676"/>
                </a:lnTo>
                <a:lnTo>
                  <a:pt x="7645" y="12701"/>
                </a:lnTo>
                <a:lnTo>
                  <a:pt x="7083" y="12676"/>
                </a:lnTo>
                <a:lnTo>
                  <a:pt x="6521" y="12603"/>
                </a:lnTo>
                <a:lnTo>
                  <a:pt x="6009" y="12457"/>
                </a:lnTo>
                <a:lnTo>
                  <a:pt x="5471" y="12286"/>
                </a:lnTo>
                <a:lnTo>
                  <a:pt x="4983" y="12041"/>
                </a:lnTo>
                <a:lnTo>
                  <a:pt x="4494" y="11773"/>
                </a:lnTo>
                <a:lnTo>
                  <a:pt x="4055" y="11431"/>
                </a:lnTo>
                <a:lnTo>
                  <a:pt x="3640" y="11065"/>
                </a:lnTo>
                <a:lnTo>
                  <a:pt x="3591" y="10967"/>
                </a:lnTo>
                <a:lnTo>
                  <a:pt x="3542" y="10894"/>
                </a:lnTo>
                <a:lnTo>
                  <a:pt x="3517" y="10796"/>
                </a:lnTo>
                <a:lnTo>
                  <a:pt x="3493" y="10698"/>
                </a:lnTo>
                <a:lnTo>
                  <a:pt x="3517" y="10625"/>
                </a:lnTo>
                <a:lnTo>
                  <a:pt x="3542" y="10527"/>
                </a:lnTo>
                <a:lnTo>
                  <a:pt x="3591" y="10430"/>
                </a:lnTo>
                <a:lnTo>
                  <a:pt x="3640" y="10356"/>
                </a:lnTo>
                <a:lnTo>
                  <a:pt x="3713" y="10307"/>
                </a:lnTo>
                <a:lnTo>
                  <a:pt x="3811" y="10259"/>
                </a:lnTo>
                <a:lnTo>
                  <a:pt x="3884" y="10234"/>
                </a:lnTo>
                <a:lnTo>
                  <a:pt x="3981" y="10210"/>
                </a:lnTo>
                <a:lnTo>
                  <a:pt x="4079" y="10234"/>
                </a:lnTo>
                <a:lnTo>
                  <a:pt x="4177" y="10259"/>
                </a:lnTo>
                <a:lnTo>
                  <a:pt x="4250" y="10307"/>
                </a:lnTo>
                <a:lnTo>
                  <a:pt x="4323" y="10356"/>
                </a:lnTo>
                <a:lnTo>
                  <a:pt x="4690" y="10674"/>
                </a:lnTo>
                <a:lnTo>
                  <a:pt x="5056" y="10942"/>
                </a:lnTo>
                <a:lnTo>
                  <a:pt x="5447" y="11187"/>
                </a:lnTo>
                <a:lnTo>
                  <a:pt x="5862" y="11382"/>
                </a:lnTo>
                <a:lnTo>
                  <a:pt x="6277" y="11529"/>
                </a:lnTo>
                <a:lnTo>
                  <a:pt x="6717" y="11651"/>
                </a:lnTo>
                <a:lnTo>
                  <a:pt x="7181" y="11700"/>
                </a:lnTo>
                <a:lnTo>
                  <a:pt x="7645" y="11724"/>
                </a:lnTo>
                <a:lnTo>
                  <a:pt x="8109" y="11700"/>
                </a:lnTo>
                <a:lnTo>
                  <a:pt x="8573" y="11651"/>
                </a:lnTo>
                <a:lnTo>
                  <a:pt x="9013" y="11529"/>
                </a:lnTo>
                <a:lnTo>
                  <a:pt x="9428" y="11382"/>
                </a:lnTo>
                <a:lnTo>
                  <a:pt x="9843" y="11187"/>
                </a:lnTo>
                <a:lnTo>
                  <a:pt x="10234" y="10942"/>
                </a:lnTo>
                <a:lnTo>
                  <a:pt x="10600" y="10674"/>
                </a:lnTo>
                <a:lnTo>
                  <a:pt x="10966" y="10356"/>
                </a:lnTo>
                <a:lnTo>
                  <a:pt x="11040" y="10307"/>
                </a:lnTo>
                <a:lnTo>
                  <a:pt x="11113" y="10259"/>
                </a:lnTo>
                <a:lnTo>
                  <a:pt x="11211" y="10234"/>
                </a:lnTo>
                <a:lnTo>
                  <a:pt x="11308" y="10210"/>
                </a:lnTo>
                <a:close/>
                <a:moveTo>
                  <a:pt x="7254" y="1"/>
                </a:moveTo>
                <a:lnTo>
                  <a:pt x="6863" y="50"/>
                </a:lnTo>
                <a:lnTo>
                  <a:pt x="6473" y="99"/>
                </a:lnTo>
                <a:lnTo>
                  <a:pt x="6106" y="147"/>
                </a:lnTo>
                <a:lnTo>
                  <a:pt x="5740" y="245"/>
                </a:lnTo>
                <a:lnTo>
                  <a:pt x="5374" y="343"/>
                </a:lnTo>
                <a:lnTo>
                  <a:pt x="5007" y="465"/>
                </a:lnTo>
                <a:lnTo>
                  <a:pt x="4665" y="611"/>
                </a:lnTo>
                <a:lnTo>
                  <a:pt x="4323" y="758"/>
                </a:lnTo>
                <a:lnTo>
                  <a:pt x="4006" y="929"/>
                </a:lnTo>
                <a:lnTo>
                  <a:pt x="3688" y="1100"/>
                </a:lnTo>
                <a:lnTo>
                  <a:pt x="3371" y="1295"/>
                </a:lnTo>
                <a:lnTo>
                  <a:pt x="3078" y="1515"/>
                </a:lnTo>
                <a:lnTo>
                  <a:pt x="2785" y="1735"/>
                </a:lnTo>
                <a:lnTo>
                  <a:pt x="2516" y="1979"/>
                </a:lnTo>
                <a:lnTo>
                  <a:pt x="2247" y="2248"/>
                </a:lnTo>
                <a:lnTo>
                  <a:pt x="1979" y="2516"/>
                </a:lnTo>
                <a:lnTo>
                  <a:pt x="1735" y="2785"/>
                </a:lnTo>
                <a:lnTo>
                  <a:pt x="1515" y="3078"/>
                </a:lnTo>
                <a:lnTo>
                  <a:pt x="1295" y="3371"/>
                </a:lnTo>
                <a:lnTo>
                  <a:pt x="1100" y="3689"/>
                </a:lnTo>
                <a:lnTo>
                  <a:pt x="929" y="4006"/>
                </a:lnTo>
                <a:lnTo>
                  <a:pt x="758" y="4324"/>
                </a:lnTo>
                <a:lnTo>
                  <a:pt x="611" y="4666"/>
                </a:lnTo>
                <a:lnTo>
                  <a:pt x="465" y="5008"/>
                </a:lnTo>
                <a:lnTo>
                  <a:pt x="342" y="5374"/>
                </a:lnTo>
                <a:lnTo>
                  <a:pt x="245" y="5740"/>
                </a:lnTo>
                <a:lnTo>
                  <a:pt x="147" y="6107"/>
                </a:lnTo>
                <a:lnTo>
                  <a:pt x="98" y="6473"/>
                </a:lnTo>
                <a:lnTo>
                  <a:pt x="49" y="6864"/>
                </a:lnTo>
                <a:lnTo>
                  <a:pt x="1" y="7255"/>
                </a:lnTo>
                <a:lnTo>
                  <a:pt x="1" y="7645"/>
                </a:lnTo>
                <a:lnTo>
                  <a:pt x="1" y="8036"/>
                </a:lnTo>
                <a:lnTo>
                  <a:pt x="49" y="8427"/>
                </a:lnTo>
                <a:lnTo>
                  <a:pt x="98" y="8818"/>
                </a:lnTo>
                <a:lnTo>
                  <a:pt x="147" y="9184"/>
                </a:lnTo>
                <a:lnTo>
                  <a:pt x="245" y="9550"/>
                </a:lnTo>
                <a:lnTo>
                  <a:pt x="342" y="9917"/>
                </a:lnTo>
                <a:lnTo>
                  <a:pt x="465" y="10283"/>
                </a:lnTo>
                <a:lnTo>
                  <a:pt x="611" y="10625"/>
                </a:lnTo>
                <a:lnTo>
                  <a:pt x="758" y="10967"/>
                </a:lnTo>
                <a:lnTo>
                  <a:pt x="929" y="11284"/>
                </a:lnTo>
                <a:lnTo>
                  <a:pt x="1100" y="11602"/>
                </a:lnTo>
                <a:lnTo>
                  <a:pt x="1295" y="11919"/>
                </a:lnTo>
                <a:lnTo>
                  <a:pt x="1515" y="12212"/>
                </a:lnTo>
                <a:lnTo>
                  <a:pt x="1735" y="12506"/>
                </a:lnTo>
                <a:lnTo>
                  <a:pt x="1979" y="12774"/>
                </a:lnTo>
                <a:lnTo>
                  <a:pt x="2247" y="13043"/>
                </a:lnTo>
                <a:lnTo>
                  <a:pt x="2516" y="13311"/>
                </a:lnTo>
                <a:lnTo>
                  <a:pt x="2785" y="13556"/>
                </a:lnTo>
                <a:lnTo>
                  <a:pt x="3078" y="13776"/>
                </a:lnTo>
                <a:lnTo>
                  <a:pt x="3371" y="13995"/>
                </a:lnTo>
                <a:lnTo>
                  <a:pt x="3688" y="14191"/>
                </a:lnTo>
                <a:lnTo>
                  <a:pt x="4006" y="14362"/>
                </a:lnTo>
                <a:lnTo>
                  <a:pt x="4323" y="14533"/>
                </a:lnTo>
                <a:lnTo>
                  <a:pt x="4665" y="14679"/>
                </a:lnTo>
                <a:lnTo>
                  <a:pt x="5007" y="14826"/>
                </a:lnTo>
                <a:lnTo>
                  <a:pt x="5374" y="14948"/>
                </a:lnTo>
                <a:lnTo>
                  <a:pt x="5740" y="15046"/>
                </a:lnTo>
                <a:lnTo>
                  <a:pt x="6106" y="15143"/>
                </a:lnTo>
                <a:lnTo>
                  <a:pt x="6473" y="15192"/>
                </a:lnTo>
                <a:lnTo>
                  <a:pt x="6863" y="15241"/>
                </a:lnTo>
                <a:lnTo>
                  <a:pt x="7254" y="15290"/>
                </a:lnTo>
                <a:lnTo>
                  <a:pt x="8036" y="15290"/>
                </a:lnTo>
                <a:lnTo>
                  <a:pt x="8426" y="15241"/>
                </a:lnTo>
                <a:lnTo>
                  <a:pt x="8817" y="15192"/>
                </a:lnTo>
                <a:lnTo>
                  <a:pt x="9184" y="15143"/>
                </a:lnTo>
                <a:lnTo>
                  <a:pt x="9550" y="15046"/>
                </a:lnTo>
                <a:lnTo>
                  <a:pt x="9916" y="14948"/>
                </a:lnTo>
                <a:lnTo>
                  <a:pt x="10283" y="14826"/>
                </a:lnTo>
                <a:lnTo>
                  <a:pt x="10625" y="14679"/>
                </a:lnTo>
                <a:lnTo>
                  <a:pt x="10966" y="14533"/>
                </a:lnTo>
                <a:lnTo>
                  <a:pt x="11284" y="14362"/>
                </a:lnTo>
                <a:lnTo>
                  <a:pt x="11601" y="14191"/>
                </a:lnTo>
                <a:lnTo>
                  <a:pt x="11919" y="13995"/>
                </a:lnTo>
                <a:lnTo>
                  <a:pt x="12212" y="13776"/>
                </a:lnTo>
                <a:lnTo>
                  <a:pt x="12505" y="13556"/>
                </a:lnTo>
                <a:lnTo>
                  <a:pt x="12774" y="13311"/>
                </a:lnTo>
                <a:lnTo>
                  <a:pt x="13042" y="13043"/>
                </a:lnTo>
                <a:lnTo>
                  <a:pt x="13311" y="12774"/>
                </a:lnTo>
                <a:lnTo>
                  <a:pt x="13555" y="12506"/>
                </a:lnTo>
                <a:lnTo>
                  <a:pt x="13775" y="12212"/>
                </a:lnTo>
                <a:lnTo>
                  <a:pt x="13995" y="11919"/>
                </a:lnTo>
                <a:lnTo>
                  <a:pt x="14190" y="11602"/>
                </a:lnTo>
                <a:lnTo>
                  <a:pt x="14361" y="11284"/>
                </a:lnTo>
                <a:lnTo>
                  <a:pt x="14532" y="10967"/>
                </a:lnTo>
                <a:lnTo>
                  <a:pt x="14679" y="10625"/>
                </a:lnTo>
                <a:lnTo>
                  <a:pt x="14825" y="10283"/>
                </a:lnTo>
                <a:lnTo>
                  <a:pt x="14947" y="9917"/>
                </a:lnTo>
                <a:lnTo>
                  <a:pt x="15045" y="9550"/>
                </a:lnTo>
                <a:lnTo>
                  <a:pt x="15143" y="9184"/>
                </a:lnTo>
                <a:lnTo>
                  <a:pt x="15192" y="8818"/>
                </a:lnTo>
                <a:lnTo>
                  <a:pt x="15240" y="8427"/>
                </a:lnTo>
                <a:lnTo>
                  <a:pt x="15289" y="8036"/>
                </a:lnTo>
                <a:lnTo>
                  <a:pt x="15289" y="7645"/>
                </a:lnTo>
                <a:lnTo>
                  <a:pt x="15289" y="7255"/>
                </a:lnTo>
                <a:lnTo>
                  <a:pt x="15240" y="6864"/>
                </a:lnTo>
                <a:lnTo>
                  <a:pt x="15192" y="6473"/>
                </a:lnTo>
                <a:lnTo>
                  <a:pt x="15143" y="6107"/>
                </a:lnTo>
                <a:lnTo>
                  <a:pt x="15045" y="5740"/>
                </a:lnTo>
                <a:lnTo>
                  <a:pt x="14947" y="5374"/>
                </a:lnTo>
                <a:lnTo>
                  <a:pt x="14825" y="5008"/>
                </a:lnTo>
                <a:lnTo>
                  <a:pt x="14679" y="4666"/>
                </a:lnTo>
                <a:lnTo>
                  <a:pt x="14532" y="4324"/>
                </a:lnTo>
                <a:lnTo>
                  <a:pt x="14361" y="4006"/>
                </a:lnTo>
                <a:lnTo>
                  <a:pt x="14190" y="3689"/>
                </a:lnTo>
                <a:lnTo>
                  <a:pt x="13995" y="3371"/>
                </a:lnTo>
                <a:lnTo>
                  <a:pt x="13775" y="3078"/>
                </a:lnTo>
                <a:lnTo>
                  <a:pt x="13555" y="2785"/>
                </a:lnTo>
                <a:lnTo>
                  <a:pt x="13311" y="2516"/>
                </a:lnTo>
                <a:lnTo>
                  <a:pt x="13042" y="2248"/>
                </a:lnTo>
                <a:lnTo>
                  <a:pt x="12774" y="1979"/>
                </a:lnTo>
                <a:lnTo>
                  <a:pt x="12505" y="1735"/>
                </a:lnTo>
                <a:lnTo>
                  <a:pt x="12212" y="1515"/>
                </a:lnTo>
                <a:lnTo>
                  <a:pt x="11919" y="1295"/>
                </a:lnTo>
                <a:lnTo>
                  <a:pt x="11601" y="1100"/>
                </a:lnTo>
                <a:lnTo>
                  <a:pt x="11284" y="929"/>
                </a:lnTo>
                <a:lnTo>
                  <a:pt x="10966" y="758"/>
                </a:lnTo>
                <a:lnTo>
                  <a:pt x="10625" y="611"/>
                </a:lnTo>
                <a:lnTo>
                  <a:pt x="10283" y="465"/>
                </a:lnTo>
                <a:lnTo>
                  <a:pt x="9916" y="343"/>
                </a:lnTo>
                <a:lnTo>
                  <a:pt x="9550" y="245"/>
                </a:lnTo>
                <a:lnTo>
                  <a:pt x="9184" y="147"/>
                </a:lnTo>
                <a:lnTo>
                  <a:pt x="8817" y="99"/>
                </a:lnTo>
                <a:lnTo>
                  <a:pt x="8426" y="50"/>
                </a:lnTo>
                <a:lnTo>
                  <a:pt x="8036" y="1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442" name="Google Shape;442;p39"/>
          <p:cNvSpPr/>
          <p:nvPr/>
        </p:nvSpPr>
        <p:spPr>
          <a:xfrm>
            <a:off x="2457694" y="3034395"/>
            <a:ext cx="331997" cy="321701"/>
          </a:xfrm>
          <a:custGeom>
            <a:avLst/>
            <a:gdLst/>
            <a:ahLst/>
            <a:cxnLst/>
            <a:rect l="l" t="t" r="r" b="b"/>
            <a:pathLst>
              <a:path w="15290" h="15290" extrusionOk="0">
                <a:moveTo>
                  <a:pt x="4519" y="6815"/>
                </a:moveTo>
                <a:lnTo>
                  <a:pt x="4690" y="6839"/>
                </a:lnTo>
                <a:lnTo>
                  <a:pt x="4861" y="6888"/>
                </a:lnTo>
                <a:lnTo>
                  <a:pt x="5007" y="6986"/>
                </a:lnTo>
                <a:lnTo>
                  <a:pt x="5154" y="7084"/>
                </a:lnTo>
                <a:lnTo>
                  <a:pt x="5251" y="7230"/>
                </a:lnTo>
                <a:lnTo>
                  <a:pt x="5325" y="7401"/>
                </a:lnTo>
                <a:lnTo>
                  <a:pt x="5374" y="7572"/>
                </a:lnTo>
                <a:lnTo>
                  <a:pt x="5398" y="7767"/>
                </a:lnTo>
                <a:lnTo>
                  <a:pt x="5374" y="7963"/>
                </a:lnTo>
                <a:lnTo>
                  <a:pt x="5325" y="8134"/>
                </a:lnTo>
                <a:lnTo>
                  <a:pt x="5251" y="8305"/>
                </a:lnTo>
                <a:lnTo>
                  <a:pt x="5154" y="8451"/>
                </a:lnTo>
                <a:lnTo>
                  <a:pt x="5007" y="8549"/>
                </a:lnTo>
                <a:lnTo>
                  <a:pt x="4861" y="8647"/>
                </a:lnTo>
                <a:lnTo>
                  <a:pt x="4690" y="8696"/>
                </a:lnTo>
                <a:lnTo>
                  <a:pt x="4519" y="8720"/>
                </a:lnTo>
                <a:lnTo>
                  <a:pt x="4348" y="8696"/>
                </a:lnTo>
                <a:lnTo>
                  <a:pt x="4177" y="8647"/>
                </a:lnTo>
                <a:lnTo>
                  <a:pt x="4030" y="8549"/>
                </a:lnTo>
                <a:lnTo>
                  <a:pt x="3884" y="8451"/>
                </a:lnTo>
                <a:lnTo>
                  <a:pt x="3786" y="8305"/>
                </a:lnTo>
                <a:lnTo>
                  <a:pt x="3713" y="8134"/>
                </a:lnTo>
                <a:lnTo>
                  <a:pt x="3664" y="7963"/>
                </a:lnTo>
                <a:lnTo>
                  <a:pt x="3640" y="7767"/>
                </a:lnTo>
                <a:lnTo>
                  <a:pt x="3664" y="7572"/>
                </a:lnTo>
                <a:lnTo>
                  <a:pt x="3713" y="7401"/>
                </a:lnTo>
                <a:lnTo>
                  <a:pt x="3786" y="7230"/>
                </a:lnTo>
                <a:lnTo>
                  <a:pt x="3884" y="7084"/>
                </a:lnTo>
                <a:lnTo>
                  <a:pt x="4030" y="6986"/>
                </a:lnTo>
                <a:lnTo>
                  <a:pt x="4177" y="6888"/>
                </a:lnTo>
                <a:lnTo>
                  <a:pt x="4348" y="6839"/>
                </a:lnTo>
                <a:lnTo>
                  <a:pt x="4519" y="6815"/>
                </a:lnTo>
                <a:close/>
                <a:moveTo>
                  <a:pt x="10771" y="6815"/>
                </a:moveTo>
                <a:lnTo>
                  <a:pt x="10942" y="6839"/>
                </a:lnTo>
                <a:lnTo>
                  <a:pt x="11113" y="6888"/>
                </a:lnTo>
                <a:lnTo>
                  <a:pt x="11260" y="6986"/>
                </a:lnTo>
                <a:lnTo>
                  <a:pt x="11406" y="7084"/>
                </a:lnTo>
                <a:lnTo>
                  <a:pt x="11504" y="7230"/>
                </a:lnTo>
                <a:lnTo>
                  <a:pt x="11577" y="7401"/>
                </a:lnTo>
                <a:lnTo>
                  <a:pt x="11626" y="7572"/>
                </a:lnTo>
                <a:lnTo>
                  <a:pt x="11650" y="7767"/>
                </a:lnTo>
                <a:lnTo>
                  <a:pt x="11626" y="7963"/>
                </a:lnTo>
                <a:lnTo>
                  <a:pt x="11577" y="8134"/>
                </a:lnTo>
                <a:lnTo>
                  <a:pt x="11504" y="8305"/>
                </a:lnTo>
                <a:lnTo>
                  <a:pt x="11406" y="8451"/>
                </a:lnTo>
                <a:lnTo>
                  <a:pt x="11260" y="8549"/>
                </a:lnTo>
                <a:lnTo>
                  <a:pt x="11113" y="8647"/>
                </a:lnTo>
                <a:lnTo>
                  <a:pt x="10942" y="8696"/>
                </a:lnTo>
                <a:lnTo>
                  <a:pt x="10771" y="8720"/>
                </a:lnTo>
                <a:lnTo>
                  <a:pt x="10600" y="8696"/>
                </a:lnTo>
                <a:lnTo>
                  <a:pt x="10429" y="8647"/>
                </a:lnTo>
                <a:lnTo>
                  <a:pt x="10283" y="8549"/>
                </a:lnTo>
                <a:lnTo>
                  <a:pt x="10136" y="8451"/>
                </a:lnTo>
                <a:lnTo>
                  <a:pt x="10038" y="8305"/>
                </a:lnTo>
                <a:lnTo>
                  <a:pt x="9965" y="8134"/>
                </a:lnTo>
                <a:lnTo>
                  <a:pt x="9916" y="7963"/>
                </a:lnTo>
                <a:lnTo>
                  <a:pt x="9892" y="7767"/>
                </a:lnTo>
                <a:lnTo>
                  <a:pt x="9916" y="7572"/>
                </a:lnTo>
                <a:lnTo>
                  <a:pt x="9965" y="7401"/>
                </a:lnTo>
                <a:lnTo>
                  <a:pt x="10038" y="7230"/>
                </a:lnTo>
                <a:lnTo>
                  <a:pt x="10136" y="7084"/>
                </a:lnTo>
                <a:lnTo>
                  <a:pt x="10283" y="6986"/>
                </a:lnTo>
                <a:lnTo>
                  <a:pt x="10429" y="6888"/>
                </a:lnTo>
                <a:lnTo>
                  <a:pt x="10600" y="6839"/>
                </a:lnTo>
                <a:lnTo>
                  <a:pt x="10771" y="6815"/>
                </a:lnTo>
                <a:close/>
                <a:moveTo>
                  <a:pt x="7645" y="10063"/>
                </a:moveTo>
                <a:lnTo>
                  <a:pt x="8207" y="10112"/>
                </a:lnTo>
                <a:lnTo>
                  <a:pt x="8768" y="10185"/>
                </a:lnTo>
                <a:lnTo>
                  <a:pt x="9281" y="10307"/>
                </a:lnTo>
                <a:lnTo>
                  <a:pt x="9819" y="10503"/>
                </a:lnTo>
                <a:lnTo>
                  <a:pt x="10307" y="10747"/>
                </a:lnTo>
                <a:lnTo>
                  <a:pt x="10796" y="11016"/>
                </a:lnTo>
                <a:lnTo>
                  <a:pt x="11235" y="11358"/>
                </a:lnTo>
                <a:lnTo>
                  <a:pt x="11650" y="11724"/>
                </a:lnTo>
                <a:lnTo>
                  <a:pt x="11699" y="11797"/>
                </a:lnTo>
                <a:lnTo>
                  <a:pt x="11748" y="11895"/>
                </a:lnTo>
                <a:lnTo>
                  <a:pt x="11772" y="11993"/>
                </a:lnTo>
                <a:lnTo>
                  <a:pt x="11797" y="12066"/>
                </a:lnTo>
                <a:lnTo>
                  <a:pt x="11772" y="12164"/>
                </a:lnTo>
                <a:lnTo>
                  <a:pt x="11748" y="12261"/>
                </a:lnTo>
                <a:lnTo>
                  <a:pt x="11699" y="12335"/>
                </a:lnTo>
                <a:lnTo>
                  <a:pt x="11650" y="12432"/>
                </a:lnTo>
                <a:lnTo>
                  <a:pt x="11577" y="12481"/>
                </a:lnTo>
                <a:lnTo>
                  <a:pt x="11479" y="12530"/>
                </a:lnTo>
                <a:lnTo>
                  <a:pt x="11406" y="12554"/>
                </a:lnTo>
                <a:lnTo>
                  <a:pt x="11211" y="12554"/>
                </a:lnTo>
                <a:lnTo>
                  <a:pt x="11113" y="12530"/>
                </a:lnTo>
                <a:lnTo>
                  <a:pt x="11040" y="12481"/>
                </a:lnTo>
                <a:lnTo>
                  <a:pt x="10966" y="12432"/>
                </a:lnTo>
                <a:lnTo>
                  <a:pt x="10600" y="12115"/>
                </a:lnTo>
                <a:lnTo>
                  <a:pt x="10234" y="11846"/>
                </a:lnTo>
                <a:lnTo>
                  <a:pt x="9843" y="11602"/>
                </a:lnTo>
                <a:lnTo>
                  <a:pt x="9428" y="11406"/>
                </a:lnTo>
                <a:lnTo>
                  <a:pt x="9013" y="11260"/>
                </a:lnTo>
                <a:lnTo>
                  <a:pt x="8573" y="11138"/>
                </a:lnTo>
                <a:lnTo>
                  <a:pt x="8109" y="11065"/>
                </a:lnTo>
                <a:lnTo>
                  <a:pt x="7645" y="11040"/>
                </a:lnTo>
                <a:lnTo>
                  <a:pt x="7181" y="11065"/>
                </a:lnTo>
                <a:lnTo>
                  <a:pt x="6717" y="11138"/>
                </a:lnTo>
                <a:lnTo>
                  <a:pt x="6277" y="11260"/>
                </a:lnTo>
                <a:lnTo>
                  <a:pt x="5862" y="11406"/>
                </a:lnTo>
                <a:lnTo>
                  <a:pt x="5447" y="11602"/>
                </a:lnTo>
                <a:lnTo>
                  <a:pt x="5056" y="11846"/>
                </a:lnTo>
                <a:lnTo>
                  <a:pt x="4690" y="12115"/>
                </a:lnTo>
                <a:lnTo>
                  <a:pt x="4323" y="12432"/>
                </a:lnTo>
                <a:lnTo>
                  <a:pt x="4250" y="12481"/>
                </a:lnTo>
                <a:lnTo>
                  <a:pt x="4177" y="12530"/>
                </a:lnTo>
                <a:lnTo>
                  <a:pt x="4079" y="12554"/>
                </a:lnTo>
                <a:lnTo>
                  <a:pt x="3884" y="12554"/>
                </a:lnTo>
                <a:lnTo>
                  <a:pt x="3811" y="12530"/>
                </a:lnTo>
                <a:lnTo>
                  <a:pt x="3713" y="12481"/>
                </a:lnTo>
                <a:lnTo>
                  <a:pt x="3640" y="12432"/>
                </a:lnTo>
                <a:lnTo>
                  <a:pt x="3591" y="12335"/>
                </a:lnTo>
                <a:lnTo>
                  <a:pt x="3542" y="12261"/>
                </a:lnTo>
                <a:lnTo>
                  <a:pt x="3517" y="12164"/>
                </a:lnTo>
                <a:lnTo>
                  <a:pt x="3493" y="12066"/>
                </a:lnTo>
                <a:lnTo>
                  <a:pt x="3517" y="11993"/>
                </a:lnTo>
                <a:lnTo>
                  <a:pt x="3542" y="11895"/>
                </a:lnTo>
                <a:lnTo>
                  <a:pt x="3591" y="11797"/>
                </a:lnTo>
                <a:lnTo>
                  <a:pt x="3640" y="11724"/>
                </a:lnTo>
                <a:lnTo>
                  <a:pt x="4055" y="11358"/>
                </a:lnTo>
                <a:lnTo>
                  <a:pt x="4494" y="11016"/>
                </a:lnTo>
                <a:lnTo>
                  <a:pt x="4983" y="10747"/>
                </a:lnTo>
                <a:lnTo>
                  <a:pt x="5471" y="10503"/>
                </a:lnTo>
                <a:lnTo>
                  <a:pt x="6009" y="10307"/>
                </a:lnTo>
                <a:lnTo>
                  <a:pt x="6521" y="10185"/>
                </a:lnTo>
                <a:lnTo>
                  <a:pt x="7083" y="10112"/>
                </a:lnTo>
                <a:lnTo>
                  <a:pt x="7645" y="10063"/>
                </a:lnTo>
                <a:close/>
                <a:moveTo>
                  <a:pt x="7254" y="1"/>
                </a:moveTo>
                <a:lnTo>
                  <a:pt x="6863" y="50"/>
                </a:lnTo>
                <a:lnTo>
                  <a:pt x="6473" y="99"/>
                </a:lnTo>
                <a:lnTo>
                  <a:pt x="6106" y="147"/>
                </a:lnTo>
                <a:lnTo>
                  <a:pt x="5740" y="245"/>
                </a:lnTo>
                <a:lnTo>
                  <a:pt x="5374" y="343"/>
                </a:lnTo>
                <a:lnTo>
                  <a:pt x="5007" y="465"/>
                </a:lnTo>
                <a:lnTo>
                  <a:pt x="4665" y="611"/>
                </a:lnTo>
                <a:lnTo>
                  <a:pt x="4323" y="758"/>
                </a:lnTo>
                <a:lnTo>
                  <a:pt x="4006" y="929"/>
                </a:lnTo>
                <a:lnTo>
                  <a:pt x="3688" y="1100"/>
                </a:lnTo>
                <a:lnTo>
                  <a:pt x="3371" y="1295"/>
                </a:lnTo>
                <a:lnTo>
                  <a:pt x="3078" y="1515"/>
                </a:lnTo>
                <a:lnTo>
                  <a:pt x="2785" y="1735"/>
                </a:lnTo>
                <a:lnTo>
                  <a:pt x="2516" y="1979"/>
                </a:lnTo>
                <a:lnTo>
                  <a:pt x="2247" y="2248"/>
                </a:lnTo>
                <a:lnTo>
                  <a:pt x="1979" y="2516"/>
                </a:lnTo>
                <a:lnTo>
                  <a:pt x="1735" y="2785"/>
                </a:lnTo>
                <a:lnTo>
                  <a:pt x="1515" y="3078"/>
                </a:lnTo>
                <a:lnTo>
                  <a:pt x="1295" y="3371"/>
                </a:lnTo>
                <a:lnTo>
                  <a:pt x="1100" y="3689"/>
                </a:lnTo>
                <a:lnTo>
                  <a:pt x="929" y="4006"/>
                </a:lnTo>
                <a:lnTo>
                  <a:pt x="758" y="4324"/>
                </a:lnTo>
                <a:lnTo>
                  <a:pt x="611" y="4666"/>
                </a:lnTo>
                <a:lnTo>
                  <a:pt x="465" y="5008"/>
                </a:lnTo>
                <a:lnTo>
                  <a:pt x="342" y="5374"/>
                </a:lnTo>
                <a:lnTo>
                  <a:pt x="245" y="5740"/>
                </a:lnTo>
                <a:lnTo>
                  <a:pt x="147" y="6107"/>
                </a:lnTo>
                <a:lnTo>
                  <a:pt x="98" y="6473"/>
                </a:lnTo>
                <a:lnTo>
                  <a:pt x="49" y="6864"/>
                </a:lnTo>
                <a:lnTo>
                  <a:pt x="1" y="7255"/>
                </a:lnTo>
                <a:lnTo>
                  <a:pt x="1" y="7645"/>
                </a:lnTo>
                <a:lnTo>
                  <a:pt x="1" y="8036"/>
                </a:lnTo>
                <a:lnTo>
                  <a:pt x="49" y="8427"/>
                </a:lnTo>
                <a:lnTo>
                  <a:pt x="98" y="8818"/>
                </a:lnTo>
                <a:lnTo>
                  <a:pt x="147" y="9184"/>
                </a:lnTo>
                <a:lnTo>
                  <a:pt x="245" y="9550"/>
                </a:lnTo>
                <a:lnTo>
                  <a:pt x="342" y="9917"/>
                </a:lnTo>
                <a:lnTo>
                  <a:pt x="465" y="10283"/>
                </a:lnTo>
                <a:lnTo>
                  <a:pt x="611" y="10625"/>
                </a:lnTo>
                <a:lnTo>
                  <a:pt x="758" y="10967"/>
                </a:lnTo>
                <a:lnTo>
                  <a:pt x="929" y="11284"/>
                </a:lnTo>
                <a:lnTo>
                  <a:pt x="1100" y="11602"/>
                </a:lnTo>
                <a:lnTo>
                  <a:pt x="1295" y="11919"/>
                </a:lnTo>
                <a:lnTo>
                  <a:pt x="1515" y="12212"/>
                </a:lnTo>
                <a:lnTo>
                  <a:pt x="1735" y="12506"/>
                </a:lnTo>
                <a:lnTo>
                  <a:pt x="1979" y="12774"/>
                </a:lnTo>
                <a:lnTo>
                  <a:pt x="2247" y="13043"/>
                </a:lnTo>
                <a:lnTo>
                  <a:pt x="2516" y="13311"/>
                </a:lnTo>
                <a:lnTo>
                  <a:pt x="2785" y="13556"/>
                </a:lnTo>
                <a:lnTo>
                  <a:pt x="3078" y="13776"/>
                </a:lnTo>
                <a:lnTo>
                  <a:pt x="3371" y="13995"/>
                </a:lnTo>
                <a:lnTo>
                  <a:pt x="3688" y="14191"/>
                </a:lnTo>
                <a:lnTo>
                  <a:pt x="4006" y="14362"/>
                </a:lnTo>
                <a:lnTo>
                  <a:pt x="4323" y="14533"/>
                </a:lnTo>
                <a:lnTo>
                  <a:pt x="4665" y="14679"/>
                </a:lnTo>
                <a:lnTo>
                  <a:pt x="5007" y="14826"/>
                </a:lnTo>
                <a:lnTo>
                  <a:pt x="5374" y="14948"/>
                </a:lnTo>
                <a:lnTo>
                  <a:pt x="5740" y="15046"/>
                </a:lnTo>
                <a:lnTo>
                  <a:pt x="6106" y="15143"/>
                </a:lnTo>
                <a:lnTo>
                  <a:pt x="6473" y="15192"/>
                </a:lnTo>
                <a:lnTo>
                  <a:pt x="6863" y="15241"/>
                </a:lnTo>
                <a:lnTo>
                  <a:pt x="7254" y="15290"/>
                </a:lnTo>
                <a:lnTo>
                  <a:pt x="8036" y="15290"/>
                </a:lnTo>
                <a:lnTo>
                  <a:pt x="8426" y="15241"/>
                </a:lnTo>
                <a:lnTo>
                  <a:pt x="8817" y="15192"/>
                </a:lnTo>
                <a:lnTo>
                  <a:pt x="9184" y="15143"/>
                </a:lnTo>
                <a:lnTo>
                  <a:pt x="9550" y="15046"/>
                </a:lnTo>
                <a:lnTo>
                  <a:pt x="9916" y="14948"/>
                </a:lnTo>
                <a:lnTo>
                  <a:pt x="10283" y="14826"/>
                </a:lnTo>
                <a:lnTo>
                  <a:pt x="10625" y="14679"/>
                </a:lnTo>
                <a:lnTo>
                  <a:pt x="10966" y="14533"/>
                </a:lnTo>
                <a:lnTo>
                  <a:pt x="11284" y="14362"/>
                </a:lnTo>
                <a:lnTo>
                  <a:pt x="11601" y="14191"/>
                </a:lnTo>
                <a:lnTo>
                  <a:pt x="11919" y="13995"/>
                </a:lnTo>
                <a:lnTo>
                  <a:pt x="12212" y="13776"/>
                </a:lnTo>
                <a:lnTo>
                  <a:pt x="12505" y="13556"/>
                </a:lnTo>
                <a:lnTo>
                  <a:pt x="12774" y="13311"/>
                </a:lnTo>
                <a:lnTo>
                  <a:pt x="13042" y="13043"/>
                </a:lnTo>
                <a:lnTo>
                  <a:pt x="13311" y="12774"/>
                </a:lnTo>
                <a:lnTo>
                  <a:pt x="13555" y="12506"/>
                </a:lnTo>
                <a:lnTo>
                  <a:pt x="13775" y="12212"/>
                </a:lnTo>
                <a:lnTo>
                  <a:pt x="13995" y="11919"/>
                </a:lnTo>
                <a:lnTo>
                  <a:pt x="14190" y="11602"/>
                </a:lnTo>
                <a:lnTo>
                  <a:pt x="14361" y="11284"/>
                </a:lnTo>
                <a:lnTo>
                  <a:pt x="14532" y="10967"/>
                </a:lnTo>
                <a:lnTo>
                  <a:pt x="14679" y="10625"/>
                </a:lnTo>
                <a:lnTo>
                  <a:pt x="14825" y="10283"/>
                </a:lnTo>
                <a:lnTo>
                  <a:pt x="14947" y="9917"/>
                </a:lnTo>
                <a:lnTo>
                  <a:pt x="15045" y="9550"/>
                </a:lnTo>
                <a:lnTo>
                  <a:pt x="15143" y="9184"/>
                </a:lnTo>
                <a:lnTo>
                  <a:pt x="15192" y="8818"/>
                </a:lnTo>
                <a:lnTo>
                  <a:pt x="15241" y="8427"/>
                </a:lnTo>
                <a:lnTo>
                  <a:pt x="15289" y="8036"/>
                </a:lnTo>
                <a:lnTo>
                  <a:pt x="15289" y="7645"/>
                </a:lnTo>
                <a:lnTo>
                  <a:pt x="15289" y="7255"/>
                </a:lnTo>
                <a:lnTo>
                  <a:pt x="15241" y="6864"/>
                </a:lnTo>
                <a:lnTo>
                  <a:pt x="15192" y="6473"/>
                </a:lnTo>
                <a:lnTo>
                  <a:pt x="15143" y="6107"/>
                </a:lnTo>
                <a:lnTo>
                  <a:pt x="15045" y="5740"/>
                </a:lnTo>
                <a:lnTo>
                  <a:pt x="14947" y="5374"/>
                </a:lnTo>
                <a:lnTo>
                  <a:pt x="14825" y="5008"/>
                </a:lnTo>
                <a:lnTo>
                  <a:pt x="14679" y="4666"/>
                </a:lnTo>
                <a:lnTo>
                  <a:pt x="14532" y="4324"/>
                </a:lnTo>
                <a:lnTo>
                  <a:pt x="14361" y="4006"/>
                </a:lnTo>
                <a:lnTo>
                  <a:pt x="14190" y="3689"/>
                </a:lnTo>
                <a:lnTo>
                  <a:pt x="13995" y="3371"/>
                </a:lnTo>
                <a:lnTo>
                  <a:pt x="13775" y="3078"/>
                </a:lnTo>
                <a:lnTo>
                  <a:pt x="13555" y="2785"/>
                </a:lnTo>
                <a:lnTo>
                  <a:pt x="13311" y="2516"/>
                </a:lnTo>
                <a:lnTo>
                  <a:pt x="13042" y="2248"/>
                </a:lnTo>
                <a:lnTo>
                  <a:pt x="12774" y="1979"/>
                </a:lnTo>
                <a:lnTo>
                  <a:pt x="12505" y="1735"/>
                </a:lnTo>
                <a:lnTo>
                  <a:pt x="12212" y="1515"/>
                </a:lnTo>
                <a:lnTo>
                  <a:pt x="11919" y="1295"/>
                </a:lnTo>
                <a:lnTo>
                  <a:pt x="11601" y="1100"/>
                </a:lnTo>
                <a:lnTo>
                  <a:pt x="11284" y="929"/>
                </a:lnTo>
                <a:lnTo>
                  <a:pt x="10966" y="758"/>
                </a:lnTo>
                <a:lnTo>
                  <a:pt x="10625" y="611"/>
                </a:lnTo>
                <a:lnTo>
                  <a:pt x="10283" y="465"/>
                </a:lnTo>
                <a:lnTo>
                  <a:pt x="9916" y="343"/>
                </a:lnTo>
                <a:lnTo>
                  <a:pt x="9550" y="245"/>
                </a:lnTo>
                <a:lnTo>
                  <a:pt x="9184" y="147"/>
                </a:lnTo>
                <a:lnTo>
                  <a:pt x="8817" y="99"/>
                </a:lnTo>
                <a:lnTo>
                  <a:pt x="8426" y="50"/>
                </a:lnTo>
                <a:lnTo>
                  <a:pt x="8036" y="1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443" name="Google Shape;443;p39"/>
          <p:cNvSpPr/>
          <p:nvPr/>
        </p:nvSpPr>
        <p:spPr>
          <a:xfrm>
            <a:off x="3043178" y="3034395"/>
            <a:ext cx="331997" cy="321701"/>
          </a:xfrm>
          <a:custGeom>
            <a:avLst/>
            <a:gdLst/>
            <a:ahLst/>
            <a:cxnLst/>
            <a:rect l="l" t="t" r="r" b="b"/>
            <a:pathLst>
              <a:path w="15290" h="15290" extrusionOk="0">
                <a:moveTo>
                  <a:pt x="4519" y="6815"/>
                </a:moveTo>
                <a:lnTo>
                  <a:pt x="4690" y="6839"/>
                </a:lnTo>
                <a:lnTo>
                  <a:pt x="4861" y="6888"/>
                </a:lnTo>
                <a:lnTo>
                  <a:pt x="5007" y="6986"/>
                </a:lnTo>
                <a:lnTo>
                  <a:pt x="5154" y="7084"/>
                </a:lnTo>
                <a:lnTo>
                  <a:pt x="5252" y="7230"/>
                </a:lnTo>
                <a:lnTo>
                  <a:pt x="5325" y="7401"/>
                </a:lnTo>
                <a:lnTo>
                  <a:pt x="5374" y="7572"/>
                </a:lnTo>
                <a:lnTo>
                  <a:pt x="5398" y="7767"/>
                </a:lnTo>
                <a:lnTo>
                  <a:pt x="5374" y="7963"/>
                </a:lnTo>
                <a:lnTo>
                  <a:pt x="5325" y="8134"/>
                </a:lnTo>
                <a:lnTo>
                  <a:pt x="5252" y="8305"/>
                </a:lnTo>
                <a:lnTo>
                  <a:pt x="5154" y="8451"/>
                </a:lnTo>
                <a:lnTo>
                  <a:pt x="5007" y="8549"/>
                </a:lnTo>
                <a:lnTo>
                  <a:pt x="4861" y="8647"/>
                </a:lnTo>
                <a:lnTo>
                  <a:pt x="4690" y="8696"/>
                </a:lnTo>
                <a:lnTo>
                  <a:pt x="4519" y="8720"/>
                </a:lnTo>
                <a:lnTo>
                  <a:pt x="4348" y="8696"/>
                </a:lnTo>
                <a:lnTo>
                  <a:pt x="4177" y="8647"/>
                </a:lnTo>
                <a:lnTo>
                  <a:pt x="4030" y="8549"/>
                </a:lnTo>
                <a:lnTo>
                  <a:pt x="3884" y="8451"/>
                </a:lnTo>
                <a:lnTo>
                  <a:pt x="3786" y="8305"/>
                </a:lnTo>
                <a:lnTo>
                  <a:pt x="3713" y="8134"/>
                </a:lnTo>
                <a:lnTo>
                  <a:pt x="3664" y="7963"/>
                </a:lnTo>
                <a:lnTo>
                  <a:pt x="3640" y="7767"/>
                </a:lnTo>
                <a:lnTo>
                  <a:pt x="3664" y="7572"/>
                </a:lnTo>
                <a:lnTo>
                  <a:pt x="3713" y="7401"/>
                </a:lnTo>
                <a:lnTo>
                  <a:pt x="3786" y="7230"/>
                </a:lnTo>
                <a:lnTo>
                  <a:pt x="3884" y="7084"/>
                </a:lnTo>
                <a:lnTo>
                  <a:pt x="4030" y="6986"/>
                </a:lnTo>
                <a:lnTo>
                  <a:pt x="4177" y="6888"/>
                </a:lnTo>
                <a:lnTo>
                  <a:pt x="4348" y="6839"/>
                </a:lnTo>
                <a:lnTo>
                  <a:pt x="4519" y="6815"/>
                </a:lnTo>
                <a:close/>
                <a:moveTo>
                  <a:pt x="10771" y="6815"/>
                </a:moveTo>
                <a:lnTo>
                  <a:pt x="10942" y="6839"/>
                </a:lnTo>
                <a:lnTo>
                  <a:pt x="11113" y="6888"/>
                </a:lnTo>
                <a:lnTo>
                  <a:pt x="11260" y="6986"/>
                </a:lnTo>
                <a:lnTo>
                  <a:pt x="11406" y="7084"/>
                </a:lnTo>
                <a:lnTo>
                  <a:pt x="11504" y="7230"/>
                </a:lnTo>
                <a:lnTo>
                  <a:pt x="11577" y="7401"/>
                </a:lnTo>
                <a:lnTo>
                  <a:pt x="11626" y="7572"/>
                </a:lnTo>
                <a:lnTo>
                  <a:pt x="11650" y="7767"/>
                </a:lnTo>
                <a:lnTo>
                  <a:pt x="11626" y="7963"/>
                </a:lnTo>
                <a:lnTo>
                  <a:pt x="11577" y="8134"/>
                </a:lnTo>
                <a:lnTo>
                  <a:pt x="11504" y="8305"/>
                </a:lnTo>
                <a:lnTo>
                  <a:pt x="11406" y="8451"/>
                </a:lnTo>
                <a:lnTo>
                  <a:pt x="11260" y="8549"/>
                </a:lnTo>
                <a:lnTo>
                  <a:pt x="11113" y="8647"/>
                </a:lnTo>
                <a:lnTo>
                  <a:pt x="10942" y="8696"/>
                </a:lnTo>
                <a:lnTo>
                  <a:pt x="10771" y="8720"/>
                </a:lnTo>
                <a:lnTo>
                  <a:pt x="10600" y="8696"/>
                </a:lnTo>
                <a:lnTo>
                  <a:pt x="10429" y="8647"/>
                </a:lnTo>
                <a:lnTo>
                  <a:pt x="10283" y="8549"/>
                </a:lnTo>
                <a:lnTo>
                  <a:pt x="10136" y="8451"/>
                </a:lnTo>
                <a:lnTo>
                  <a:pt x="10038" y="8305"/>
                </a:lnTo>
                <a:lnTo>
                  <a:pt x="9965" y="8134"/>
                </a:lnTo>
                <a:lnTo>
                  <a:pt x="9916" y="7963"/>
                </a:lnTo>
                <a:lnTo>
                  <a:pt x="9892" y="7767"/>
                </a:lnTo>
                <a:lnTo>
                  <a:pt x="9916" y="7572"/>
                </a:lnTo>
                <a:lnTo>
                  <a:pt x="9965" y="7401"/>
                </a:lnTo>
                <a:lnTo>
                  <a:pt x="10038" y="7230"/>
                </a:lnTo>
                <a:lnTo>
                  <a:pt x="10136" y="7084"/>
                </a:lnTo>
                <a:lnTo>
                  <a:pt x="10283" y="6986"/>
                </a:lnTo>
                <a:lnTo>
                  <a:pt x="10429" y="6888"/>
                </a:lnTo>
                <a:lnTo>
                  <a:pt x="10600" y="6839"/>
                </a:lnTo>
                <a:lnTo>
                  <a:pt x="10771" y="6815"/>
                </a:lnTo>
                <a:close/>
                <a:moveTo>
                  <a:pt x="11699" y="10503"/>
                </a:moveTo>
                <a:lnTo>
                  <a:pt x="11797" y="10527"/>
                </a:lnTo>
                <a:lnTo>
                  <a:pt x="11895" y="10576"/>
                </a:lnTo>
                <a:lnTo>
                  <a:pt x="11968" y="10625"/>
                </a:lnTo>
                <a:lnTo>
                  <a:pt x="12041" y="10674"/>
                </a:lnTo>
                <a:lnTo>
                  <a:pt x="12090" y="10771"/>
                </a:lnTo>
                <a:lnTo>
                  <a:pt x="12114" y="10845"/>
                </a:lnTo>
                <a:lnTo>
                  <a:pt x="12139" y="10942"/>
                </a:lnTo>
                <a:lnTo>
                  <a:pt x="12139" y="11040"/>
                </a:lnTo>
                <a:lnTo>
                  <a:pt x="12114" y="11138"/>
                </a:lnTo>
                <a:lnTo>
                  <a:pt x="12090" y="11236"/>
                </a:lnTo>
                <a:lnTo>
                  <a:pt x="12041" y="11309"/>
                </a:lnTo>
                <a:lnTo>
                  <a:pt x="11968" y="11382"/>
                </a:lnTo>
                <a:lnTo>
                  <a:pt x="11895" y="11431"/>
                </a:lnTo>
                <a:lnTo>
                  <a:pt x="11797" y="11455"/>
                </a:lnTo>
                <a:lnTo>
                  <a:pt x="7792" y="12701"/>
                </a:lnTo>
                <a:lnTo>
                  <a:pt x="7645" y="12725"/>
                </a:lnTo>
                <a:lnTo>
                  <a:pt x="7498" y="12701"/>
                </a:lnTo>
                <a:lnTo>
                  <a:pt x="7352" y="12628"/>
                </a:lnTo>
                <a:lnTo>
                  <a:pt x="7254" y="12530"/>
                </a:lnTo>
                <a:lnTo>
                  <a:pt x="7181" y="12383"/>
                </a:lnTo>
                <a:lnTo>
                  <a:pt x="7157" y="12286"/>
                </a:lnTo>
                <a:lnTo>
                  <a:pt x="7157" y="12188"/>
                </a:lnTo>
                <a:lnTo>
                  <a:pt x="7181" y="12090"/>
                </a:lnTo>
                <a:lnTo>
                  <a:pt x="7205" y="12017"/>
                </a:lnTo>
                <a:lnTo>
                  <a:pt x="7254" y="11919"/>
                </a:lnTo>
                <a:lnTo>
                  <a:pt x="7327" y="11871"/>
                </a:lnTo>
                <a:lnTo>
                  <a:pt x="7401" y="11797"/>
                </a:lnTo>
                <a:lnTo>
                  <a:pt x="7498" y="11773"/>
                </a:lnTo>
                <a:lnTo>
                  <a:pt x="11504" y="10527"/>
                </a:lnTo>
                <a:lnTo>
                  <a:pt x="11602" y="10503"/>
                </a:lnTo>
                <a:close/>
                <a:moveTo>
                  <a:pt x="7254" y="1"/>
                </a:moveTo>
                <a:lnTo>
                  <a:pt x="6863" y="50"/>
                </a:lnTo>
                <a:lnTo>
                  <a:pt x="6473" y="99"/>
                </a:lnTo>
                <a:lnTo>
                  <a:pt x="6106" y="147"/>
                </a:lnTo>
                <a:lnTo>
                  <a:pt x="5740" y="245"/>
                </a:lnTo>
                <a:lnTo>
                  <a:pt x="5374" y="343"/>
                </a:lnTo>
                <a:lnTo>
                  <a:pt x="5007" y="465"/>
                </a:lnTo>
                <a:lnTo>
                  <a:pt x="4665" y="611"/>
                </a:lnTo>
                <a:lnTo>
                  <a:pt x="4323" y="758"/>
                </a:lnTo>
                <a:lnTo>
                  <a:pt x="4006" y="929"/>
                </a:lnTo>
                <a:lnTo>
                  <a:pt x="3688" y="1100"/>
                </a:lnTo>
                <a:lnTo>
                  <a:pt x="3371" y="1295"/>
                </a:lnTo>
                <a:lnTo>
                  <a:pt x="3078" y="1515"/>
                </a:lnTo>
                <a:lnTo>
                  <a:pt x="2785" y="1735"/>
                </a:lnTo>
                <a:lnTo>
                  <a:pt x="2516" y="1979"/>
                </a:lnTo>
                <a:lnTo>
                  <a:pt x="2247" y="2248"/>
                </a:lnTo>
                <a:lnTo>
                  <a:pt x="1979" y="2516"/>
                </a:lnTo>
                <a:lnTo>
                  <a:pt x="1735" y="2785"/>
                </a:lnTo>
                <a:lnTo>
                  <a:pt x="1515" y="3078"/>
                </a:lnTo>
                <a:lnTo>
                  <a:pt x="1295" y="3371"/>
                </a:lnTo>
                <a:lnTo>
                  <a:pt x="1100" y="3689"/>
                </a:lnTo>
                <a:lnTo>
                  <a:pt x="929" y="4006"/>
                </a:lnTo>
                <a:lnTo>
                  <a:pt x="758" y="4324"/>
                </a:lnTo>
                <a:lnTo>
                  <a:pt x="611" y="4666"/>
                </a:lnTo>
                <a:lnTo>
                  <a:pt x="465" y="5008"/>
                </a:lnTo>
                <a:lnTo>
                  <a:pt x="342" y="5374"/>
                </a:lnTo>
                <a:lnTo>
                  <a:pt x="245" y="5740"/>
                </a:lnTo>
                <a:lnTo>
                  <a:pt x="147" y="6107"/>
                </a:lnTo>
                <a:lnTo>
                  <a:pt x="98" y="6473"/>
                </a:lnTo>
                <a:lnTo>
                  <a:pt x="49" y="6864"/>
                </a:lnTo>
                <a:lnTo>
                  <a:pt x="1" y="7255"/>
                </a:lnTo>
                <a:lnTo>
                  <a:pt x="1" y="7645"/>
                </a:lnTo>
                <a:lnTo>
                  <a:pt x="1" y="8036"/>
                </a:lnTo>
                <a:lnTo>
                  <a:pt x="49" y="8427"/>
                </a:lnTo>
                <a:lnTo>
                  <a:pt x="98" y="8818"/>
                </a:lnTo>
                <a:lnTo>
                  <a:pt x="147" y="9184"/>
                </a:lnTo>
                <a:lnTo>
                  <a:pt x="245" y="9550"/>
                </a:lnTo>
                <a:lnTo>
                  <a:pt x="342" y="9917"/>
                </a:lnTo>
                <a:lnTo>
                  <a:pt x="465" y="10283"/>
                </a:lnTo>
                <a:lnTo>
                  <a:pt x="611" y="10625"/>
                </a:lnTo>
                <a:lnTo>
                  <a:pt x="758" y="10967"/>
                </a:lnTo>
                <a:lnTo>
                  <a:pt x="929" y="11284"/>
                </a:lnTo>
                <a:lnTo>
                  <a:pt x="1100" y="11602"/>
                </a:lnTo>
                <a:lnTo>
                  <a:pt x="1295" y="11919"/>
                </a:lnTo>
                <a:lnTo>
                  <a:pt x="1515" y="12212"/>
                </a:lnTo>
                <a:lnTo>
                  <a:pt x="1735" y="12506"/>
                </a:lnTo>
                <a:lnTo>
                  <a:pt x="1979" y="12774"/>
                </a:lnTo>
                <a:lnTo>
                  <a:pt x="2247" y="13043"/>
                </a:lnTo>
                <a:lnTo>
                  <a:pt x="2516" y="13311"/>
                </a:lnTo>
                <a:lnTo>
                  <a:pt x="2785" y="13556"/>
                </a:lnTo>
                <a:lnTo>
                  <a:pt x="3078" y="13776"/>
                </a:lnTo>
                <a:lnTo>
                  <a:pt x="3371" y="13995"/>
                </a:lnTo>
                <a:lnTo>
                  <a:pt x="3688" y="14191"/>
                </a:lnTo>
                <a:lnTo>
                  <a:pt x="4006" y="14362"/>
                </a:lnTo>
                <a:lnTo>
                  <a:pt x="4323" y="14533"/>
                </a:lnTo>
                <a:lnTo>
                  <a:pt x="4665" y="14679"/>
                </a:lnTo>
                <a:lnTo>
                  <a:pt x="5007" y="14826"/>
                </a:lnTo>
                <a:lnTo>
                  <a:pt x="5374" y="14948"/>
                </a:lnTo>
                <a:lnTo>
                  <a:pt x="5740" y="15046"/>
                </a:lnTo>
                <a:lnTo>
                  <a:pt x="6106" y="15143"/>
                </a:lnTo>
                <a:lnTo>
                  <a:pt x="6473" y="15192"/>
                </a:lnTo>
                <a:lnTo>
                  <a:pt x="6863" y="15241"/>
                </a:lnTo>
                <a:lnTo>
                  <a:pt x="7254" y="15290"/>
                </a:lnTo>
                <a:lnTo>
                  <a:pt x="8036" y="15290"/>
                </a:lnTo>
                <a:lnTo>
                  <a:pt x="8427" y="15241"/>
                </a:lnTo>
                <a:lnTo>
                  <a:pt x="8817" y="15192"/>
                </a:lnTo>
                <a:lnTo>
                  <a:pt x="9184" y="15143"/>
                </a:lnTo>
                <a:lnTo>
                  <a:pt x="9550" y="15046"/>
                </a:lnTo>
                <a:lnTo>
                  <a:pt x="9916" y="14948"/>
                </a:lnTo>
                <a:lnTo>
                  <a:pt x="10283" y="14826"/>
                </a:lnTo>
                <a:lnTo>
                  <a:pt x="10625" y="14679"/>
                </a:lnTo>
                <a:lnTo>
                  <a:pt x="10967" y="14533"/>
                </a:lnTo>
                <a:lnTo>
                  <a:pt x="11284" y="14362"/>
                </a:lnTo>
                <a:lnTo>
                  <a:pt x="11602" y="14191"/>
                </a:lnTo>
                <a:lnTo>
                  <a:pt x="11919" y="13995"/>
                </a:lnTo>
                <a:lnTo>
                  <a:pt x="12212" y="13776"/>
                </a:lnTo>
                <a:lnTo>
                  <a:pt x="12505" y="13556"/>
                </a:lnTo>
                <a:lnTo>
                  <a:pt x="12774" y="13311"/>
                </a:lnTo>
                <a:lnTo>
                  <a:pt x="13042" y="13043"/>
                </a:lnTo>
                <a:lnTo>
                  <a:pt x="13311" y="12774"/>
                </a:lnTo>
                <a:lnTo>
                  <a:pt x="13555" y="12506"/>
                </a:lnTo>
                <a:lnTo>
                  <a:pt x="13775" y="12212"/>
                </a:lnTo>
                <a:lnTo>
                  <a:pt x="13995" y="11919"/>
                </a:lnTo>
                <a:lnTo>
                  <a:pt x="14190" y="11602"/>
                </a:lnTo>
                <a:lnTo>
                  <a:pt x="14361" y="11284"/>
                </a:lnTo>
                <a:lnTo>
                  <a:pt x="14532" y="10967"/>
                </a:lnTo>
                <a:lnTo>
                  <a:pt x="14679" y="10625"/>
                </a:lnTo>
                <a:lnTo>
                  <a:pt x="14825" y="10283"/>
                </a:lnTo>
                <a:lnTo>
                  <a:pt x="14947" y="9917"/>
                </a:lnTo>
                <a:lnTo>
                  <a:pt x="15045" y="9550"/>
                </a:lnTo>
                <a:lnTo>
                  <a:pt x="15143" y="9184"/>
                </a:lnTo>
                <a:lnTo>
                  <a:pt x="15192" y="8818"/>
                </a:lnTo>
                <a:lnTo>
                  <a:pt x="15241" y="8427"/>
                </a:lnTo>
                <a:lnTo>
                  <a:pt x="15289" y="8036"/>
                </a:lnTo>
                <a:lnTo>
                  <a:pt x="15289" y="7645"/>
                </a:lnTo>
                <a:lnTo>
                  <a:pt x="15289" y="7255"/>
                </a:lnTo>
                <a:lnTo>
                  <a:pt x="15241" y="6864"/>
                </a:lnTo>
                <a:lnTo>
                  <a:pt x="15192" y="6473"/>
                </a:lnTo>
                <a:lnTo>
                  <a:pt x="15143" y="6107"/>
                </a:lnTo>
                <a:lnTo>
                  <a:pt x="15045" y="5740"/>
                </a:lnTo>
                <a:lnTo>
                  <a:pt x="14947" y="5374"/>
                </a:lnTo>
                <a:lnTo>
                  <a:pt x="14825" y="5008"/>
                </a:lnTo>
                <a:lnTo>
                  <a:pt x="14679" y="4666"/>
                </a:lnTo>
                <a:lnTo>
                  <a:pt x="14532" y="4324"/>
                </a:lnTo>
                <a:lnTo>
                  <a:pt x="14361" y="4006"/>
                </a:lnTo>
                <a:lnTo>
                  <a:pt x="14190" y="3689"/>
                </a:lnTo>
                <a:lnTo>
                  <a:pt x="13995" y="3371"/>
                </a:lnTo>
                <a:lnTo>
                  <a:pt x="13775" y="3078"/>
                </a:lnTo>
                <a:lnTo>
                  <a:pt x="13555" y="2785"/>
                </a:lnTo>
                <a:lnTo>
                  <a:pt x="13311" y="2516"/>
                </a:lnTo>
                <a:lnTo>
                  <a:pt x="13042" y="2248"/>
                </a:lnTo>
                <a:lnTo>
                  <a:pt x="12774" y="1979"/>
                </a:lnTo>
                <a:lnTo>
                  <a:pt x="12505" y="1735"/>
                </a:lnTo>
                <a:lnTo>
                  <a:pt x="12212" y="1515"/>
                </a:lnTo>
                <a:lnTo>
                  <a:pt x="11919" y="1295"/>
                </a:lnTo>
                <a:lnTo>
                  <a:pt x="11602" y="1100"/>
                </a:lnTo>
                <a:lnTo>
                  <a:pt x="11284" y="929"/>
                </a:lnTo>
                <a:lnTo>
                  <a:pt x="10967" y="758"/>
                </a:lnTo>
                <a:lnTo>
                  <a:pt x="10625" y="611"/>
                </a:lnTo>
                <a:lnTo>
                  <a:pt x="10283" y="465"/>
                </a:lnTo>
                <a:lnTo>
                  <a:pt x="9916" y="343"/>
                </a:lnTo>
                <a:lnTo>
                  <a:pt x="9550" y="245"/>
                </a:lnTo>
                <a:lnTo>
                  <a:pt x="9184" y="147"/>
                </a:lnTo>
                <a:lnTo>
                  <a:pt x="8817" y="99"/>
                </a:lnTo>
                <a:lnTo>
                  <a:pt x="8427" y="50"/>
                </a:lnTo>
                <a:lnTo>
                  <a:pt x="8036" y="1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grpSp>
        <p:nvGrpSpPr>
          <p:cNvPr id="444" name="Google Shape;444;p39"/>
          <p:cNvGrpSpPr/>
          <p:nvPr/>
        </p:nvGrpSpPr>
        <p:grpSpPr>
          <a:xfrm>
            <a:off x="3705961" y="2978910"/>
            <a:ext cx="177137" cy="428585"/>
            <a:chOff x="3386850" y="2264625"/>
            <a:chExt cx="203950" cy="509250"/>
          </a:xfrm>
          <a:solidFill>
            <a:srgbClr val="00B0F0"/>
          </a:solidFill>
        </p:grpSpPr>
        <p:sp>
          <p:nvSpPr>
            <p:cNvPr id="445" name="Google Shape;445;p39"/>
            <p:cNvSpPr/>
            <p:nvPr/>
          </p:nvSpPr>
          <p:spPr>
            <a:xfrm>
              <a:off x="3386850" y="2370850"/>
              <a:ext cx="203950" cy="403025"/>
            </a:xfrm>
            <a:custGeom>
              <a:avLst/>
              <a:gdLst/>
              <a:ahLst/>
              <a:cxnLst/>
              <a:rect l="l" t="t" r="r" b="b"/>
              <a:pathLst>
                <a:path w="8158" h="16121" extrusionOk="0">
                  <a:moveTo>
                    <a:pt x="3249" y="1"/>
                  </a:moveTo>
                  <a:lnTo>
                    <a:pt x="3004" y="50"/>
                  </a:lnTo>
                  <a:lnTo>
                    <a:pt x="2785" y="99"/>
                  </a:lnTo>
                  <a:lnTo>
                    <a:pt x="2565" y="172"/>
                  </a:lnTo>
                  <a:lnTo>
                    <a:pt x="2369" y="269"/>
                  </a:lnTo>
                  <a:lnTo>
                    <a:pt x="2174" y="367"/>
                  </a:lnTo>
                  <a:lnTo>
                    <a:pt x="1979" y="465"/>
                  </a:lnTo>
                  <a:lnTo>
                    <a:pt x="1808" y="587"/>
                  </a:lnTo>
                  <a:lnTo>
                    <a:pt x="1637" y="734"/>
                  </a:lnTo>
                  <a:lnTo>
                    <a:pt x="1490" y="880"/>
                  </a:lnTo>
                  <a:lnTo>
                    <a:pt x="1344" y="1027"/>
                  </a:lnTo>
                  <a:lnTo>
                    <a:pt x="1075" y="1369"/>
                  </a:lnTo>
                  <a:lnTo>
                    <a:pt x="855" y="1784"/>
                  </a:lnTo>
                  <a:lnTo>
                    <a:pt x="660" y="2199"/>
                  </a:lnTo>
                  <a:lnTo>
                    <a:pt x="489" y="2687"/>
                  </a:lnTo>
                  <a:lnTo>
                    <a:pt x="342" y="3176"/>
                  </a:lnTo>
                  <a:lnTo>
                    <a:pt x="245" y="3738"/>
                  </a:lnTo>
                  <a:lnTo>
                    <a:pt x="147" y="4299"/>
                  </a:lnTo>
                  <a:lnTo>
                    <a:pt x="74" y="4910"/>
                  </a:lnTo>
                  <a:lnTo>
                    <a:pt x="49" y="5545"/>
                  </a:lnTo>
                  <a:lnTo>
                    <a:pt x="25" y="6204"/>
                  </a:lnTo>
                  <a:lnTo>
                    <a:pt x="0" y="6888"/>
                  </a:lnTo>
                  <a:lnTo>
                    <a:pt x="25" y="7035"/>
                  </a:lnTo>
                  <a:lnTo>
                    <a:pt x="49" y="7181"/>
                  </a:lnTo>
                  <a:lnTo>
                    <a:pt x="98" y="7328"/>
                  </a:lnTo>
                  <a:lnTo>
                    <a:pt x="171" y="7425"/>
                  </a:lnTo>
                  <a:lnTo>
                    <a:pt x="269" y="7523"/>
                  </a:lnTo>
                  <a:lnTo>
                    <a:pt x="391" y="7596"/>
                  </a:lnTo>
                  <a:lnTo>
                    <a:pt x="513" y="7645"/>
                  </a:lnTo>
                  <a:lnTo>
                    <a:pt x="660" y="7670"/>
                  </a:lnTo>
                  <a:lnTo>
                    <a:pt x="806" y="7645"/>
                  </a:lnTo>
                  <a:lnTo>
                    <a:pt x="928" y="7596"/>
                  </a:lnTo>
                  <a:lnTo>
                    <a:pt x="1051" y="7523"/>
                  </a:lnTo>
                  <a:lnTo>
                    <a:pt x="1148" y="7425"/>
                  </a:lnTo>
                  <a:lnTo>
                    <a:pt x="1222" y="7328"/>
                  </a:lnTo>
                  <a:lnTo>
                    <a:pt x="1270" y="7181"/>
                  </a:lnTo>
                  <a:lnTo>
                    <a:pt x="1295" y="7035"/>
                  </a:lnTo>
                  <a:lnTo>
                    <a:pt x="1319" y="6888"/>
                  </a:lnTo>
                  <a:lnTo>
                    <a:pt x="1344" y="6278"/>
                  </a:lnTo>
                  <a:lnTo>
                    <a:pt x="1417" y="5569"/>
                  </a:lnTo>
                  <a:lnTo>
                    <a:pt x="1515" y="4861"/>
                  </a:lnTo>
                  <a:lnTo>
                    <a:pt x="1637" y="4153"/>
                  </a:lnTo>
                  <a:lnTo>
                    <a:pt x="1759" y="3542"/>
                  </a:lnTo>
                  <a:lnTo>
                    <a:pt x="1881" y="3029"/>
                  </a:lnTo>
                  <a:lnTo>
                    <a:pt x="2003" y="2687"/>
                  </a:lnTo>
                  <a:lnTo>
                    <a:pt x="2052" y="2614"/>
                  </a:lnTo>
                  <a:lnTo>
                    <a:pt x="2101" y="2590"/>
                  </a:lnTo>
                  <a:lnTo>
                    <a:pt x="2101" y="2639"/>
                  </a:lnTo>
                  <a:lnTo>
                    <a:pt x="2125" y="2736"/>
                  </a:lnTo>
                  <a:lnTo>
                    <a:pt x="2125" y="3151"/>
                  </a:lnTo>
                  <a:lnTo>
                    <a:pt x="2076" y="4568"/>
                  </a:lnTo>
                  <a:lnTo>
                    <a:pt x="1954" y="6595"/>
                  </a:lnTo>
                  <a:lnTo>
                    <a:pt x="1832" y="8866"/>
                  </a:lnTo>
                  <a:lnTo>
                    <a:pt x="1539" y="13165"/>
                  </a:lnTo>
                  <a:lnTo>
                    <a:pt x="1392" y="15119"/>
                  </a:lnTo>
                  <a:lnTo>
                    <a:pt x="1392" y="15290"/>
                  </a:lnTo>
                  <a:lnTo>
                    <a:pt x="1417" y="15461"/>
                  </a:lnTo>
                  <a:lnTo>
                    <a:pt x="1466" y="15607"/>
                  </a:lnTo>
                  <a:lnTo>
                    <a:pt x="1563" y="15754"/>
                  </a:lnTo>
                  <a:lnTo>
                    <a:pt x="1661" y="15900"/>
                  </a:lnTo>
                  <a:lnTo>
                    <a:pt x="1783" y="15998"/>
                  </a:lnTo>
                  <a:lnTo>
                    <a:pt x="1930" y="16071"/>
                  </a:lnTo>
                  <a:lnTo>
                    <a:pt x="2101" y="16120"/>
                  </a:lnTo>
                  <a:lnTo>
                    <a:pt x="2394" y="16120"/>
                  </a:lnTo>
                  <a:lnTo>
                    <a:pt x="2516" y="16071"/>
                  </a:lnTo>
                  <a:lnTo>
                    <a:pt x="2662" y="15998"/>
                  </a:lnTo>
                  <a:lnTo>
                    <a:pt x="2785" y="15925"/>
                  </a:lnTo>
                  <a:lnTo>
                    <a:pt x="2882" y="15803"/>
                  </a:lnTo>
                  <a:lnTo>
                    <a:pt x="2956" y="15680"/>
                  </a:lnTo>
                  <a:lnTo>
                    <a:pt x="3029" y="15534"/>
                  </a:lnTo>
                  <a:lnTo>
                    <a:pt x="3053" y="15387"/>
                  </a:lnTo>
                  <a:lnTo>
                    <a:pt x="3713" y="8549"/>
                  </a:lnTo>
                  <a:lnTo>
                    <a:pt x="3737" y="8476"/>
                  </a:lnTo>
                  <a:lnTo>
                    <a:pt x="3786" y="8354"/>
                  </a:lnTo>
                  <a:lnTo>
                    <a:pt x="3835" y="8305"/>
                  </a:lnTo>
                  <a:lnTo>
                    <a:pt x="3884" y="8231"/>
                  </a:lnTo>
                  <a:lnTo>
                    <a:pt x="3981" y="8207"/>
                  </a:lnTo>
                  <a:lnTo>
                    <a:pt x="4079" y="8183"/>
                  </a:lnTo>
                  <a:lnTo>
                    <a:pt x="4177" y="8207"/>
                  </a:lnTo>
                  <a:lnTo>
                    <a:pt x="4274" y="8231"/>
                  </a:lnTo>
                  <a:lnTo>
                    <a:pt x="4323" y="8305"/>
                  </a:lnTo>
                  <a:lnTo>
                    <a:pt x="4372" y="8354"/>
                  </a:lnTo>
                  <a:lnTo>
                    <a:pt x="4421" y="8476"/>
                  </a:lnTo>
                  <a:lnTo>
                    <a:pt x="4445" y="8549"/>
                  </a:lnTo>
                  <a:lnTo>
                    <a:pt x="5105" y="15387"/>
                  </a:lnTo>
                  <a:lnTo>
                    <a:pt x="5129" y="15534"/>
                  </a:lnTo>
                  <a:lnTo>
                    <a:pt x="5202" y="15680"/>
                  </a:lnTo>
                  <a:lnTo>
                    <a:pt x="5276" y="15803"/>
                  </a:lnTo>
                  <a:lnTo>
                    <a:pt x="5373" y="15925"/>
                  </a:lnTo>
                  <a:lnTo>
                    <a:pt x="5496" y="15998"/>
                  </a:lnTo>
                  <a:lnTo>
                    <a:pt x="5642" y="16071"/>
                  </a:lnTo>
                  <a:lnTo>
                    <a:pt x="5764" y="16120"/>
                  </a:lnTo>
                  <a:lnTo>
                    <a:pt x="6057" y="16120"/>
                  </a:lnTo>
                  <a:lnTo>
                    <a:pt x="6228" y="16071"/>
                  </a:lnTo>
                  <a:lnTo>
                    <a:pt x="6375" y="15998"/>
                  </a:lnTo>
                  <a:lnTo>
                    <a:pt x="6497" y="15900"/>
                  </a:lnTo>
                  <a:lnTo>
                    <a:pt x="6595" y="15754"/>
                  </a:lnTo>
                  <a:lnTo>
                    <a:pt x="6692" y="15607"/>
                  </a:lnTo>
                  <a:lnTo>
                    <a:pt x="6741" y="15461"/>
                  </a:lnTo>
                  <a:lnTo>
                    <a:pt x="6766" y="15290"/>
                  </a:lnTo>
                  <a:lnTo>
                    <a:pt x="6766" y="15119"/>
                  </a:lnTo>
                  <a:lnTo>
                    <a:pt x="6619" y="13165"/>
                  </a:lnTo>
                  <a:lnTo>
                    <a:pt x="6350" y="8915"/>
                  </a:lnTo>
                  <a:lnTo>
                    <a:pt x="6204" y="6619"/>
                  </a:lnTo>
                  <a:lnTo>
                    <a:pt x="6106" y="4617"/>
                  </a:lnTo>
                  <a:lnTo>
                    <a:pt x="6057" y="3176"/>
                  </a:lnTo>
                  <a:lnTo>
                    <a:pt x="6057" y="2761"/>
                  </a:lnTo>
                  <a:lnTo>
                    <a:pt x="6057" y="2590"/>
                  </a:lnTo>
                  <a:lnTo>
                    <a:pt x="6106" y="2590"/>
                  </a:lnTo>
                  <a:lnTo>
                    <a:pt x="6155" y="2687"/>
                  </a:lnTo>
                  <a:lnTo>
                    <a:pt x="6253" y="3005"/>
                  </a:lnTo>
                  <a:lnTo>
                    <a:pt x="6399" y="3493"/>
                  </a:lnTo>
                  <a:lnTo>
                    <a:pt x="6521" y="4128"/>
                  </a:lnTo>
                  <a:lnTo>
                    <a:pt x="6643" y="4837"/>
                  </a:lnTo>
                  <a:lnTo>
                    <a:pt x="6741" y="5569"/>
                  </a:lnTo>
                  <a:lnTo>
                    <a:pt x="6814" y="6278"/>
                  </a:lnTo>
                  <a:lnTo>
                    <a:pt x="6839" y="6888"/>
                  </a:lnTo>
                  <a:lnTo>
                    <a:pt x="6863" y="7035"/>
                  </a:lnTo>
                  <a:lnTo>
                    <a:pt x="6888" y="7181"/>
                  </a:lnTo>
                  <a:lnTo>
                    <a:pt x="6936" y="7328"/>
                  </a:lnTo>
                  <a:lnTo>
                    <a:pt x="7010" y="7425"/>
                  </a:lnTo>
                  <a:lnTo>
                    <a:pt x="7107" y="7523"/>
                  </a:lnTo>
                  <a:lnTo>
                    <a:pt x="7230" y="7596"/>
                  </a:lnTo>
                  <a:lnTo>
                    <a:pt x="7352" y="7645"/>
                  </a:lnTo>
                  <a:lnTo>
                    <a:pt x="7498" y="7670"/>
                  </a:lnTo>
                  <a:lnTo>
                    <a:pt x="7645" y="7645"/>
                  </a:lnTo>
                  <a:lnTo>
                    <a:pt x="7767" y="7596"/>
                  </a:lnTo>
                  <a:lnTo>
                    <a:pt x="7889" y="7523"/>
                  </a:lnTo>
                  <a:lnTo>
                    <a:pt x="7987" y="7425"/>
                  </a:lnTo>
                  <a:lnTo>
                    <a:pt x="8060" y="7328"/>
                  </a:lnTo>
                  <a:lnTo>
                    <a:pt x="8109" y="7181"/>
                  </a:lnTo>
                  <a:lnTo>
                    <a:pt x="8133" y="7035"/>
                  </a:lnTo>
                  <a:lnTo>
                    <a:pt x="8158" y="6888"/>
                  </a:lnTo>
                  <a:lnTo>
                    <a:pt x="8133" y="5520"/>
                  </a:lnTo>
                  <a:lnTo>
                    <a:pt x="8109" y="4885"/>
                  </a:lnTo>
                  <a:lnTo>
                    <a:pt x="8060" y="4299"/>
                  </a:lnTo>
                  <a:lnTo>
                    <a:pt x="7987" y="3713"/>
                  </a:lnTo>
                  <a:lnTo>
                    <a:pt x="7889" y="3176"/>
                  </a:lnTo>
                  <a:lnTo>
                    <a:pt x="7767" y="2663"/>
                  </a:lnTo>
                  <a:lnTo>
                    <a:pt x="7620" y="2174"/>
                  </a:lnTo>
                  <a:lnTo>
                    <a:pt x="7425" y="1759"/>
                  </a:lnTo>
                  <a:lnTo>
                    <a:pt x="7205" y="1369"/>
                  </a:lnTo>
                  <a:lnTo>
                    <a:pt x="7083" y="1173"/>
                  </a:lnTo>
                  <a:lnTo>
                    <a:pt x="6936" y="1002"/>
                  </a:lnTo>
                  <a:lnTo>
                    <a:pt x="6790" y="856"/>
                  </a:lnTo>
                  <a:lnTo>
                    <a:pt x="6643" y="709"/>
                  </a:lnTo>
                  <a:lnTo>
                    <a:pt x="6472" y="563"/>
                  </a:lnTo>
                  <a:lnTo>
                    <a:pt x="6277" y="440"/>
                  </a:lnTo>
                  <a:lnTo>
                    <a:pt x="6082" y="343"/>
                  </a:lnTo>
                  <a:lnTo>
                    <a:pt x="5886" y="245"/>
                  </a:lnTo>
                  <a:lnTo>
                    <a:pt x="5666" y="172"/>
                  </a:lnTo>
                  <a:lnTo>
                    <a:pt x="5422" y="99"/>
                  </a:lnTo>
                  <a:lnTo>
                    <a:pt x="5178" y="50"/>
                  </a:lnTo>
                  <a:lnTo>
                    <a:pt x="4909" y="1"/>
                  </a:lnTo>
                  <a:lnTo>
                    <a:pt x="4714" y="74"/>
                  </a:lnTo>
                  <a:lnTo>
                    <a:pt x="4519" y="147"/>
                  </a:lnTo>
                  <a:lnTo>
                    <a:pt x="4299" y="196"/>
                  </a:lnTo>
                  <a:lnTo>
                    <a:pt x="3859" y="196"/>
                  </a:lnTo>
                  <a:lnTo>
                    <a:pt x="3664" y="147"/>
                  </a:lnTo>
                  <a:lnTo>
                    <a:pt x="3444" y="99"/>
                  </a:lnTo>
                  <a:lnTo>
                    <a:pt x="324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6" name="Google Shape;446;p39"/>
            <p:cNvSpPr/>
            <p:nvPr/>
          </p:nvSpPr>
          <p:spPr>
            <a:xfrm>
              <a:off x="3446075" y="2264625"/>
              <a:ext cx="85500" cy="94050"/>
            </a:xfrm>
            <a:custGeom>
              <a:avLst/>
              <a:gdLst/>
              <a:ahLst/>
              <a:cxnLst/>
              <a:rect l="l" t="t" r="r" b="b"/>
              <a:pathLst>
                <a:path w="3420" h="3762" extrusionOk="0">
                  <a:moveTo>
                    <a:pt x="1539" y="0"/>
                  </a:moveTo>
                  <a:lnTo>
                    <a:pt x="1368" y="25"/>
                  </a:lnTo>
                  <a:lnTo>
                    <a:pt x="1197" y="49"/>
                  </a:lnTo>
                  <a:lnTo>
                    <a:pt x="1051" y="122"/>
                  </a:lnTo>
                  <a:lnTo>
                    <a:pt x="904" y="171"/>
                  </a:lnTo>
                  <a:lnTo>
                    <a:pt x="757" y="269"/>
                  </a:lnTo>
                  <a:lnTo>
                    <a:pt x="611" y="342"/>
                  </a:lnTo>
                  <a:lnTo>
                    <a:pt x="489" y="464"/>
                  </a:lnTo>
                  <a:lnTo>
                    <a:pt x="391" y="586"/>
                  </a:lnTo>
                  <a:lnTo>
                    <a:pt x="293" y="708"/>
                  </a:lnTo>
                  <a:lnTo>
                    <a:pt x="196" y="855"/>
                  </a:lnTo>
                  <a:lnTo>
                    <a:pt x="122" y="1002"/>
                  </a:lnTo>
                  <a:lnTo>
                    <a:pt x="74" y="1148"/>
                  </a:lnTo>
                  <a:lnTo>
                    <a:pt x="25" y="1319"/>
                  </a:lnTo>
                  <a:lnTo>
                    <a:pt x="0" y="1514"/>
                  </a:lnTo>
                  <a:lnTo>
                    <a:pt x="0" y="1710"/>
                  </a:lnTo>
                  <a:lnTo>
                    <a:pt x="0" y="1905"/>
                  </a:lnTo>
                  <a:lnTo>
                    <a:pt x="25" y="2101"/>
                  </a:lnTo>
                  <a:lnTo>
                    <a:pt x="74" y="2272"/>
                  </a:lnTo>
                  <a:lnTo>
                    <a:pt x="122" y="2467"/>
                  </a:lnTo>
                  <a:lnTo>
                    <a:pt x="196" y="2638"/>
                  </a:lnTo>
                  <a:lnTo>
                    <a:pt x="293" y="2809"/>
                  </a:lnTo>
                  <a:lnTo>
                    <a:pt x="391" y="2980"/>
                  </a:lnTo>
                  <a:lnTo>
                    <a:pt x="489" y="3126"/>
                  </a:lnTo>
                  <a:lnTo>
                    <a:pt x="611" y="3273"/>
                  </a:lnTo>
                  <a:lnTo>
                    <a:pt x="757" y="3395"/>
                  </a:lnTo>
                  <a:lnTo>
                    <a:pt x="904" y="3493"/>
                  </a:lnTo>
                  <a:lnTo>
                    <a:pt x="1051" y="3590"/>
                  </a:lnTo>
                  <a:lnTo>
                    <a:pt x="1197" y="3664"/>
                  </a:lnTo>
                  <a:lnTo>
                    <a:pt x="1368" y="3713"/>
                  </a:lnTo>
                  <a:lnTo>
                    <a:pt x="1539" y="3761"/>
                  </a:lnTo>
                  <a:lnTo>
                    <a:pt x="1881" y="3761"/>
                  </a:lnTo>
                  <a:lnTo>
                    <a:pt x="2052" y="3713"/>
                  </a:lnTo>
                  <a:lnTo>
                    <a:pt x="2223" y="3664"/>
                  </a:lnTo>
                  <a:lnTo>
                    <a:pt x="2369" y="3590"/>
                  </a:lnTo>
                  <a:lnTo>
                    <a:pt x="2516" y="3493"/>
                  </a:lnTo>
                  <a:lnTo>
                    <a:pt x="2662" y="3395"/>
                  </a:lnTo>
                  <a:lnTo>
                    <a:pt x="2809" y="3273"/>
                  </a:lnTo>
                  <a:lnTo>
                    <a:pt x="2931" y="3126"/>
                  </a:lnTo>
                  <a:lnTo>
                    <a:pt x="3029" y="2980"/>
                  </a:lnTo>
                  <a:lnTo>
                    <a:pt x="3127" y="2809"/>
                  </a:lnTo>
                  <a:lnTo>
                    <a:pt x="3224" y="2638"/>
                  </a:lnTo>
                  <a:lnTo>
                    <a:pt x="3297" y="2467"/>
                  </a:lnTo>
                  <a:lnTo>
                    <a:pt x="3346" y="2272"/>
                  </a:lnTo>
                  <a:lnTo>
                    <a:pt x="3395" y="2101"/>
                  </a:lnTo>
                  <a:lnTo>
                    <a:pt x="3420" y="1905"/>
                  </a:lnTo>
                  <a:lnTo>
                    <a:pt x="3420" y="1710"/>
                  </a:lnTo>
                  <a:lnTo>
                    <a:pt x="3420" y="1514"/>
                  </a:lnTo>
                  <a:lnTo>
                    <a:pt x="3395" y="1319"/>
                  </a:lnTo>
                  <a:lnTo>
                    <a:pt x="3346" y="1148"/>
                  </a:lnTo>
                  <a:lnTo>
                    <a:pt x="3297" y="1002"/>
                  </a:lnTo>
                  <a:lnTo>
                    <a:pt x="3224" y="855"/>
                  </a:lnTo>
                  <a:lnTo>
                    <a:pt x="3127" y="708"/>
                  </a:lnTo>
                  <a:lnTo>
                    <a:pt x="3029" y="586"/>
                  </a:lnTo>
                  <a:lnTo>
                    <a:pt x="2931" y="464"/>
                  </a:lnTo>
                  <a:lnTo>
                    <a:pt x="2809" y="342"/>
                  </a:lnTo>
                  <a:lnTo>
                    <a:pt x="2662" y="269"/>
                  </a:lnTo>
                  <a:lnTo>
                    <a:pt x="2516" y="171"/>
                  </a:lnTo>
                  <a:lnTo>
                    <a:pt x="2369" y="122"/>
                  </a:lnTo>
                  <a:lnTo>
                    <a:pt x="2223" y="49"/>
                  </a:lnTo>
                  <a:lnTo>
                    <a:pt x="2052" y="25"/>
                  </a:lnTo>
                  <a:lnTo>
                    <a:pt x="188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447" name="Google Shape;447;p39"/>
          <p:cNvGrpSpPr/>
          <p:nvPr/>
        </p:nvGrpSpPr>
        <p:grpSpPr>
          <a:xfrm>
            <a:off x="4892790" y="3033381"/>
            <a:ext cx="145305" cy="319640"/>
            <a:chOff x="4753325" y="2329350"/>
            <a:chExt cx="167300" cy="379800"/>
          </a:xfrm>
          <a:solidFill>
            <a:srgbClr val="00B0F0"/>
          </a:solidFill>
        </p:grpSpPr>
        <p:sp>
          <p:nvSpPr>
            <p:cNvPr id="448" name="Google Shape;448;p39"/>
            <p:cNvSpPr/>
            <p:nvPr/>
          </p:nvSpPr>
          <p:spPr>
            <a:xfrm>
              <a:off x="4753325" y="2424600"/>
              <a:ext cx="167300" cy="284550"/>
            </a:xfrm>
            <a:custGeom>
              <a:avLst/>
              <a:gdLst/>
              <a:ahLst/>
              <a:cxnLst/>
              <a:rect l="l" t="t" r="r" b="b"/>
              <a:pathLst>
                <a:path w="6692" h="11382" extrusionOk="0">
                  <a:moveTo>
                    <a:pt x="4030" y="0"/>
                  </a:moveTo>
                  <a:lnTo>
                    <a:pt x="3883" y="73"/>
                  </a:lnTo>
                  <a:lnTo>
                    <a:pt x="3712" y="122"/>
                  </a:lnTo>
                  <a:lnTo>
                    <a:pt x="3517" y="171"/>
                  </a:lnTo>
                  <a:lnTo>
                    <a:pt x="3175" y="171"/>
                  </a:lnTo>
                  <a:lnTo>
                    <a:pt x="3004" y="147"/>
                  </a:lnTo>
                  <a:lnTo>
                    <a:pt x="2833" y="73"/>
                  </a:lnTo>
                  <a:lnTo>
                    <a:pt x="2662" y="24"/>
                  </a:lnTo>
                  <a:lnTo>
                    <a:pt x="2418" y="24"/>
                  </a:lnTo>
                  <a:lnTo>
                    <a:pt x="2174" y="98"/>
                  </a:lnTo>
                  <a:lnTo>
                    <a:pt x="1954" y="171"/>
                  </a:lnTo>
                  <a:lnTo>
                    <a:pt x="1710" y="318"/>
                  </a:lnTo>
                  <a:lnTo>
                    <a:pt x="1490" y="489"/>
                  </a:lnTo>
                  <a:lnTo>
                    <a:pt x="1246" y="684"/>
                  </a:lnTo>
                  <a:lnTo>
                    <a:pt x="1050" y="928"/>
                  </a:lnTo>
                  <a:lnTo>
                    <a:pt x="855" y="1197"/>
                  </a:lnTo>
                  <a:lnTo>
                    <a:pt x="660" y="1514"/>
                  </a:lnTo>
                  <a:lnTo>
                    <a:pt x="513" y="1856"/>
                  </a:lnTo>
                  <a:lnTo>
                    <a:pt x="366" y="2223"/>
                  </a:lnTo>
                  <a:lnTo>
                    <a:pt x="244" y="2638"/>
                  </a:lnTo>
                  <a:lnTo>
                    <a:pt x="122" y="3102"/>
                  </a:lnTo>
                  <a:lnTo>
                    <a:pt x="49" y="3590"/>
                  </a:lnTo>
                  <a:lnTo>
                    <a:pt x="0" y="4103"/>
                  </a:lnTo>
                  <a:lnTo>
                    <a:pt x="0" y="4665"/>
                  </a:lnTo>
                  <a:lnTo>
                    <a:pt x="0" y="4787"/>
                  </a:lnTo>
                  <a:lnTo>
                    <a:pt x="25" y="4909"/>
                  </a:lnTo>
                  <a:lnTo>
                    <a:pt x="73" y="5007"/>
                  </a:lnTo>
                  <a:lnTo>
                    <a:pt x="147" y="5104"/>
                  </a:lnTo>
                  <a:lnTo>
                    <a:pt x="220" y="5178"/>
                  </a:lnTo>
                  <a:lnTo>
                    <a:pt x="318" y="5251"/>
                  </a:lnTo>
                  <a:lnTo>
                    <a:pt x="415" y="5275"/>
                  </a:lnTo>
                  <a:lnTo>
                    <a:pt x="537" y="5300"/>
                  </a:lnTo>
                  <a:lnTo>
                    <a:pt x="660" y="5275"/>
                  </a:lnTo>
                  <a:lnTo>
                    <a:pt x="757" y="5251"/>
                  </a:lnTo>
                  <a:lnTo>
                    <a:pt x="855" y="5178"/>
                  </a:lnTo>
                  <a:lnTo>
                    <a:pt x="928" y="5104"/>
                  </a:lnTo>
                  <a:lnTo>
                    <a:pt x="1001" y="5007"/>
                  </a:lnTo>
                  <a:lnTo>
                    <a:pt x="1026" y="4909"/>
                  </a:lnTo>
                  <a:lnTo>
                    <a:pt x="1050" y="4787"/>
                  </a:lnTo>
                  <a:lnTo>
                    <a:pt x="1075" y="4665"/>
                  </a:lnTo>
                  <a:lnTo>
                    <a:pt x="1099" y="4201"/>
                  </a:lnTo>
                  <a:lnTo>
                    <a:pt x="1148" y="3737"/>
                  </a:lnTo>
                  <a:lnTo>
                    <a:pt x="1221" y="3322"/>
                  </a:lnTo>
                  <a:lnTo>
                    <a:pt x="1319" y="2931"/>
                  </a:lnTo>
                  <a:lnTo>
                    <a:pt x="1441" y="2589"/>
                  </a:lnTo>
                  <a:lnTo>
                    <a:pt x="1539" y="2345"/>
                  </a:lnTo>
                  <a:lnTo>
                    <a:pt x="1636" y="2174"/>
                  </a:lnTo>
                  <a:lnTo>
                    <a:pt x="1685" y="2149"/>
                  </a:lnTo>
                  <a:lnTo>
                    <a:pt x="1710" y="2149"/>
                  </a:lnTo>
                  <a:lnTo>
                    <a:pt x="1734" y="2247"/>
                  </a:lnTo>
                  <a:lnTo>
                    <a:pt x="1734" y="2516"/>
                  </a:lnTo>
                  <a:lnTo>
                    <a:pt x="1685" y="3493"/>
                  </a:lnTo>
                  <a:lnTo>
                    <a:pt x="1612" y="4836"/>
                  </a:lnTo>
                  <a:lnTo>
                    <a:pt x="1490" y="6374"/>
                  </a:lnTo>
                  <a:lnTo>
                    <a:pt x="1246" y="9256"/>
                  </a:lnTo>
                  <a:lnTo>
                    <a:pt x="1148" y="10551"/>
                  </a:lnTo>
                  <a:lnTo>
                    <a:pt x="1148" y="10697"/>
                  </a:lnTo>
                  <a:lnTo>
                    <a:pt x="1148" y="10844"/>
                  </a:lnTo>
                  <a:lnTo>
                    <a:pt x="1197" y="10966"/>
                  </a:lnTo>
                  <a:lnTo>
                    <a:pt x="1270" y="11088"/>
                  </a:lnTo>
                  <a:lnTo>
                    <a:pt x="1343" y="11186"/>
                  </a:lnTo>
                  <a:lnTo>
                    <a:pt x="1465" y="11284"/>
                  </a:lnTo>
                  <a:lnTo>
                    <a:pt x="1588" y="11357"/>
                  </a:lnTo>
                  <a:lnTo>
                    <a:pt x="1710" y="11381"/>
                  </a:lnTo>
                  <a:lnTo>
                    <a:pt x="1954" y="11381"/>
                  </a:lnTo>
                  <a:lnTo>
                    <a:pt x="2076" y="11357"/>
                  </a:lnTo>
                  <a:lnTo>
                    <a:pt x="2174" y="11284"/>
                  </a:lnTo>
                  <a:lnTo>
                    <a:pt x="2271" y="11210"/>
                  </a:lnTo>
                  <a:lnTo>
                    <a:pt x="2345" y="11137"/>
                  </a:lnTo>
                  <a:lnTo>
                    <a:pt x="2418" y="11039"/>
                  </a:lnTo>
                  <a:lnTo>
                    <a:pt x="2467" y="10917"/>
                  </a:lnTo>
                  <a:lnTo>
                    <a:pt x="2516" y="10795"/>
                  </a:lnTo>
                  <a:lnTo>
                    <a:pt x="3053" y="7034"/>
                  </a:lnTo>
                  <a:lnTo>
                    <a:pt x="3053" y="6985"/>
                  </a:lnTo>
                  <a:lnTo>
                    <a:pt x="3102" y="6887"/>
                  </a:lnTo>
                  <a:lnTo>
                    <a:pt x="3151" y="6839"/>
                  </a:lnTo>
                  <a:lnTo>
                    <a:pt x="3200" y="6790"/>
                  </a:lnTo>
                  <a:lnTo>
                    <a:pt x="3273" y="6765"/>
                  </a:lnTo>
                  <a:lnTo>
                    <a:pt x="3346" y="6741"/>
                  </a:lnTo>
                  <a:lnTo>
                    <a:pt x="3419" y="6765"/>
                  </a:lnTo>
                  <a:lnTo>
                    <a:pt x="3493" y="6790"/>
                  </a:lnTo>
                  <a:lnTo>
                    <a:pt x="3541" y="6839"/>
                  </a:lnTo>
                  <a:lnTo>
                    <a:pt x="3590" y="6887"/>
                  </a:lnTo>
                  <a:lnTo>
                    <a:pt x="3639" y="6985"/>
                  </a:lnTo>
                  <a:lnTo>
                    <a:pt x="3639" y="7034"/>
                  </a:lnTo>
                  <a:lnTo>
                    <a:pt x="4176" y="10795"/>
                  </a:lnTo>
                  <a:lnTo>
                    <a:pt x="4225" y="10917"/>
                  </a:lnTo>
                  <a:lnTo>
                    <a:pt x="4274" y="11039"/>
                  </a:lnTo>
                  <a:lnTo>
                    <a:pt x="4347" y="11137"/>
                  </a:lnTo>
                  <a:lnTo>
                    <a:pt x="4421" y="11210"/>
                  </a:lnTo>
                  <a:lnTo>
                    <a:pt x="4518" y="11284"/>
                  </a:lnTo>
                  <a:lnTo>
                    <a:pt x="4616" y="11357"/>
                  </a:lnTo>
                  <a:lnTo>
                    <a:pt x="4738" y="11381"/>
                  </a:lnTo>
                  <a:lnTo>
                    <a:pt x="4982" y="11381"/>
                  </a:lnTo>
                  <a:lnTo>
                    <a:pt x="5104" y="11357"/>
                  </a:lnTo>
                  <a:lnTo>
                    <a:pt x="5227" y="11284"/>
                  </a:lnTo>
                  <a:lnTo>
                    <a:pt x="5349" y="11186"/>
                  </a:lnTo>
                  <a:lnTo>
                    <a:pt x="5422" y="11088"/>
                  </a:lnTo>
                  <a:lnTo>
                    <a:pt x="5495" y="10966"/>
                  </a:lnTo>
                  <a:lnTo>
                    <a:pt x="5544" y="10844"/>
                  </a:lnTo>
                  <a:lnTo>
                    <a:pt x="5544" y="10697"/>
                  </a:lnTo>
                  <a:lnTo>
                    <a:pt x="5544" y="10551"/>
                  </a:lnTo>
                  <a:lnTo>
                    <a:pt x="5202" y="6399"/>
                  </a:lnTo>
                  <a:lnTo>
                    <a:pt x="5007" y="3517"/>
                  </a:lnTo>
                  <a:lnTo>
                    <a:pt x="4958" y="2540"/>
                  </a:lnTo>
                  <a:lnTo>
                    <a:pt x="4958" y="2247"/>
                  </a:lnTo>
                  <a:lnTo>
                    <a:pt x="4982" y="2149"/>
                  </a:lnTo>
                  <a:lnTo>
                    <a:pt x="5007" y="2149"/>
                  </a:lnTo>
                  <a:lnTo>
                    <a:pt x="5056" y="2174"/>
                  </a:lnTo>
                  <a:lnTo>
                    <a:pt x="5153" y="2320"/>
                  </a:lnTo>
                  <a:lnTo>
                    <a:pt x="5251" y="2564"/>
                  </a:lnTo>
                  <a:lnTo>
                    <a:pt x="5349" y="2906"/>
                  </a:lnTo>
                  <a:lnTo>
                    <a:pt x="5446" y="3297"/>
                  </a:lnTo>
                  <a:lnTo>
                    <a:pt x="5544" y="3737"/>
                  </a:lnTo>
                  <a:lnTo>
                    <a:pt x="5593" y="4201"/>
                  </a:lnTo>
                  <a:lnTo>
                    <a:pt x="5617" y="4665"/>
                  </a:lnTo>
                  <a:lnTo>
                    <a:pt x="5642" y="4787"/>
                  </a:lnTo>
                  <a:lnTo>
                    <a:pt x="5666" y="4909"/>
                  </a:lnTo>
                  <a:lnTo>
                    <a:pt x="5691" y="5007"/>
                  </a:lnTo>
                  <a:lnTo>
                    <a:pt x="5764" y="5104"/>
                  </a:lnTo>
                  <a:lnTo>
                    <a:pt x="5837" y="5178"/>
                  </a:lnTo>
                  <a:lnTo>
                    <a:pt x="5935" y="5251"/>
                  </a:lnTo>
                  <a:lnTo>
                    <a:pt x="6033" y="5275"/>
                  </a:lnTo>
                  <a:lnTo>
                    <a:pt x="6155" y="5300"/>
                  </a:lnTo>
                  <a:lnTo>
                    <a:pt x="6277" y="5275"/>
                  </a:lnTo>
                  <a:lnTo>
                    <a:pt x="6374" y="5251"/>
                  </a:lnTo>
                  <a:lnTo>
                    <a:pt x="6472" y="5178"/>
                  </a:lnTo>
                  <a:lnTo>
                    <a:pt x="6545" y="5104"/>
                  </a:lnTo>
                  <a:lnTo>
                    <a:pt x="6619" y="5007"/>
                  </a:lnTo>
                  <a:lnTo>
                    <a:pt x="6668" y="4909"/>
                  </a:lnTo>
                  <a:lnTo>
                    <a:pt x="6692" y="4787"/>
                  </a:lnTo>
                  <a:lnTo>
                    <a:pt x="6692" y="4665"/>
                  </a:lnTo>
                  <a:lnTo>
                    <a:pt x="6692" y="4103"/>
                  </a:lnTo>
                  <a:lnTo>
                    <a:pt x="6643" y="3566"/>
                  </a:lnTo>
                  <a:lnTo>
                    <a:pt x="6570" y="3077"/>
                  </a:lnTo>
                  <a:lnTo>
                    <a:pt x="6472" y="2638"/>
                  </a:lnTo>
                  <a:lnTo>
                    <a:pt x="6374" y="2223"/>
                  </a:lnTo>
                  <a:lnTo>
                    <a:pt x="6228" y="1832"/>
                  </a:lnTo>
                  <a:lnTo>
                    <a:pt x="6081" y="1490"/>
                  </a:lnTo>
                  <a:lnTo>
                    <a:pt x="5910" y="1172"/>
                  </a:lnTo>
                  <a:lnTo>
                    <a:pt x="5715" y="904"/>
                  </a:lnTo>
                  <a:lnTo>
                    <a:pt x="5520" y="659"/>
                  </a:lnTo>
                  <a:lnTo>
                    <a:pt x="5300" y="464"/>
                  </a:lnTo>
                  <a:lnTo>
                    <a:pt x="5056" y="293"/>
                  </a:lnTo>
                  <a:lnTo>
                    <a:pt x="4811" y="171"/>
                  </a:lnTo>
                  <a:lnTo>
                    <a:pt x="4567" y="73"/>
                  </a:lnTo>
                  <a:lnTo>
                    <a:pt x="4299" y="24"/>
                  </a:lnTo>
                  <a:lnTo>
                    <a:pt x="403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9" name="Google Shape;449;p39"/>
            <p:cNvSpPr/>
            <p:nvPr/>
          </p:nvSpPr>
          <p:spPr>
            <a:xfrm>
              <a:off x="4798500" y="2329350"/>
              <a:ext cx="76950" cy="84275"/>
            </a:xfrm>
            <a:custGeom>
              <a:avLst/>
              <a:gdLst/>
              <a:ahLst/>
              <a:cxnLst/>
              <a:rect l="l" t="t" r="r" b="b"/>
              <a:pathLst>
                <a:path w="3078" h="3371" extrusionOk="0">
                  <a:moveTo>
                    <a:pt x="1539" y="0"/>
                  </a:moveTo>
                  <a:lnTo>
                    <a:pt x="1222" y="24"/>
                  </a:lnTo>
                  <a:lnTo>
                    <a:pt x="953" y="98"/>
                  </a:lnTo>
                  <a:lnTo>
                    <a:pt x="684" y="220"/>
                  </a:lnTo>
                  <a:lnTo>
                    <a:pt x="464" y="415"/>
                  </a:lnTo>
                  <a:lnTo>
                    <a:pt x="367" y="513"/>
                  </a:lnTo>
                  <a:lnTo>
                    <a:pt x="269" y="635"/>
                  </a:lnTo>
                  <a:lnTo>
                    <a:pt x="196" y="757"/>
                  </a:lnTo>
                  <a:lnTo>
                    <a:pt x="123" y="879"/>
                  </a:lnTo>
                  <a:lnTo>
                    <a:pt x="74" y="1026"/>
                  </a:lnTo>
                  <a:lnTo>
                    <a:pt x="49" y="1172"/>
                  </a:lnTo>
                  <a:lnTo>
                    <a:pt x="25" y="1343"/>
                  </a:lnTo>
                  <a:lnTo>
                    <a:pt x="0" y="1514"/>
                  </a:lnTo>
                  <a:lnTo>
                    <a:pt x="25" y="1685"/>
                  </a:lnTo>
                  <a:lnTo>
                    <a:pt x="49" y="1856"/>
                  </a:lnTo>
                  <a:lnTo>
                    <a:pt x="123" y="2198"/>
                  </a:lnTo>
                  <a:lnTo>
                    <a:pt x="269" y="2516"/>
                  </a:lnTo>
                  <a:lnTo>
                    <a:pt x="464" y="2784"/>
                  </a:lnTo>
                  <a:lnTo>
                    <a:pt x="562" y="2906"/>
                  </a:lnTo>
                  <a:lnTo>
                    <a:pt x="684" y="3029"/>
                  </a:lnTo>
                  <a:lnTo>
                    <a:pt x="806" y="3126"/>
                  </a:lnTo>
                  <a:lnTo>
                    <a:pt x="953" y="3199"/>
                  </a:lnTo>
                  <a:lnTo>
                    <a:pt x="1075" y="3273"/>
                  </a:lnTo>
                  <a:lnTo>
                    <a:pt x="1222" y="3322"/>
                  </a:lnTo>
                  <a:lnTo>
                    <a:pt x="1393" y="3346"/>
                  </a:lnTo>
                  <a:lnTo>
                    <a:pt x="1539" y="3370"/>
                  </a:lnTo>
                  <a:lnTo>
                    <a:pt x="1686" y="3346"/>
                  </a:lnTo>
                  <a:lnTo>
                    <a:pt x="1857" y="3322"/>
                  </a:lnTo>
                  <a:lnTo>
                    <a:pt x="2003" y="3273"/>
                  </a:lnTo>
                  <a:lnTo>
                    <a:pt x="2125" y="3199"/>
                  </a:lnTo>
                  <a:lnTo>
                    <a:pt x="2272" y="3126"/>
                  </a:lnTo>
                  <a:lnTo>
                    <a:pt x="2394" y="3029"/>
                  </a:lnTo>
                  <a:lnTo>
                    <a:pt x="2516" y="2906"/>
                  </a:lnTo>
                  <a:lnTo>
                    <a:pt x="2614" y="2784"/>
                  </a:lnTo>
                  <a:lnTo>
                    <a:pt x="2809" y="2516"/>
                  </a:lnTo>
                  <a:lnTo>
                    <a:pt x="2956" y="2198"/>
                  </a:lnTo>
                  <a:lnTo>
                    <a:pt x="3029" y="1856"/>
                  </a:lnTo>
                  <a:lnTo>
                    <a:pt x="3053" y="1685"/>
                  </a:lnTo>
                  <a:lnTo>
                    <a:pt x="3078" y="1514"/>
                  </a:lnTo>
                  <a:lnTo>
                    <a:pt x="3053" y="1343"/>
                  </a:lnTo>
                  <a:lnTo>
                    <a:pt x="3029" y="1172"/>
                  </a:lnTo>
                  <a:lnTo>
                    <a:pt x="3004" y="1026"/>
                  </a:lnTo>
                  <a:lnTo>
                    <a:pt x="2956" y="879"/>
                  </a:lnTo>
                  <a:lnTo>
                    <a:pt x="2882" y="757"/>
                  </a:lnTo>
                  <a:lnTo>
                    <a:pt x="2809" y="635"/>
                  </a:lnTo>
                  <a:lnTo>
                    <a:pt x="2711" y="513"/>
                  </a:lnTo>
                  <a:lnTo>
                    <a:pt x="2614" y="415"/>
                  </a:lnTo>
                  <a:lnTo>
                    <a:pt x="2394" y="220"/>
                  </a:lnTo>
                  <a:lnTo>
                    <a:pt x="2125" y="98"/>
                  </a:lnTo>
                  <a:lnTo>
                    <a:pt x="1857" y="24"/>
                  </a:lnTo>
                  <a:lnTo>
                    <a:pt x="153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450" name="Google Shape;450;p39"/>
          <p:cNvGrpSpPr/>
          <p:nvPr/>
        </p:nvGrpSpPr>
        <p:grpSpPr>
          <a:xfrm>
            <a:off x="4304662" y="2980952"/>
            <a:ext cx="150647" cy="424481"/>
            <a:chOff x="4076175" y="2267050"/>
            <a:chExt cx="173450" cy="504375"/>
          </a:xfrm>
          <a:solidFill>
            <a:srgbClr val="00B0F0"/>
          </a:solidFill>
        </p:grpSpPr>
        <p:sp>
          <p:nvSpPr>
            <p:cNvPr id="451" name="Google Shape;451;p39"/>
            <p:cNvSpPr/>
            <p:nvPr/>
          </p:nvSpPr>
          <p:spPr>
            <a:xfrm>
              <a:off x="4122600" y="2267050"/>
              <a:ext cx="80600" cy="91625"/>
            </a:xfrm>
            <a:custGeom>
              <a:avLst/>
              <a:gdLst/>
              <a:ahLst/>
              <a:cxnLst/>
              <a:rect l="l" t="t" r="r" b="b"/>
              <a:pathLst>
                <a:path w="3224" h="3665" extrusionOk="0">
                  <a:moveTo>
                    <a:pt x="1441" y="1"/>
                  </a:moveTo>
                  <a:lnTo>
                    <a:pt x="1295" y="25"/>
                  </a:lnTo>
                  <a:lnTo>
                    <a:pt x="1124" y="74"/>
                  </a:lnTo>
                  <a:lnTo>
                    <a:pt x="977" y="123"/>
                  </a:lnTo>
                  <a:lnTo>
                    <a:pt x="855" y="172"/>
                  </a:lnTo>
                  <a:lnTo>
                    <a:pt x="708" y="245"/>
                  </a:lnTo>
                  <a:lnTo>
                    <a:pt x="586" y="343"/>
                  </a:lnTo>
                  <a:lnTo>
                    <a:pt x="464" y="441"/>
                  </a:lnTo>
                  <a:lnTo>
                    <a:pt x="366" y="563"/>
                  </a:lnTo>
                  <a:lnTo>
                    <a:pt x="269" y="685"/>
                  </a:lnTo>
                  <a:lnTo>
                    <a:pt x="195" y="831"/>
                  </a:lnTo>
                  <a:lnTo>
                    <a:pt x="122" y="978"/>
                  </a:lnTo>
                  <a:lnTo>
                    <a:pt x="73" y="1124"/>
                  </a:lnTo>
                  <a:lnTo>
                    <a:pt x="25" y="1295"/>
                  </a:lnTo>
                  <a:lnTo>
                    <a:pt x="0" y="1466"/>
                  </a:lnTo>
                  <a:lnTo>
                    <a:pt x="0" y="1662"/>
                  </a:lnTo>
                  <a:lnTo>
                    <a:pt x="0" y="1833"/>
                  </a:lnTo>
                  <a:lnTo>
                    <a:pt x="25" y="2028"/>
                  </a:lnTo>
                  <a:lnTo>
                    <a:pt x="73" y="2223"/>
                  </a:lnTo>
                  <a:lnTo>
                    <a:pt x="122" y="2394"/>
                  </a:lnTo>
                  <a:lnTo>
                    <a:pt x="195" y="2565"/>
                  </a:lnTo>
                  <a:lnTo>
                    <a:pt x="269" y="2736"/>
                  </a:lnTo>
                  <a:lnTo>
                    <a:pt x="366" y="2883"/>
                  </a:lnTo>
                  <a:lnTo>
                    <a:pt x="464" y="3029"/>
                  </a:lnTo>
                  <a:lnTo>
                    <a:pt x="586" y="3176"/>
                  </a:lnTo>
                  <a:lnTo>
                    <a:pt x="708" y="3298"/>
                  </a:lnTo>
                  <a:lnTo>
                    <a:pt x="855" y="3396"/>
                  </a:lnTo>
                  <a:lnTo>
                    <a:pt x="977" y="3493"/>
                  </a:lnTo>
                  <a:lnTo>
                    <a:pt x="1124" y="3567"/>
                  </a:lnTo>
                  <a:lnTo>
                    <a:pt x="1295" y="3616"/>
                  </a:lnTo>
                  <a:lnTo>
                    <a:pt x="1441" y="3640"/>
                  </a:lnTo>
                  <a:lnTo>
                    <a:pt x="1612" y="3664"/>
                  </a:lnTo>
                  <a:lnTo>
                    <a:pt x="1783" y="3640"/>
                  </a:lnTo>
                  <a:lnTo>
                    <a:pt x="1930" y="3616"/>
                  </a:lnTo>
                  <a:lnTo>
                    <a:pt x="2100" y="3567"/>
                  </a:lnTo>
                  <a:lnTo>
                    <a:pt x="2247" y="3493"/>
                  </a:lnTo>
                  <a:lnTo>
                    <a:pt x="2369" y="3396"/>
                  </a:lnTo>
                  <a:lnTo>
                    <a:pt x="2516" y="3298"/>
                  </a:lnTo>
                  <a:lnTo>
                    <a:pt x="2638" y="3176"/>
                  </a:lnTo>
                  <a:lnTo>
                    <a:pt x="2760" y="3029"/>
                  </a:lnTo>
                  <a:lnTo>
                    <a:pt x="2858" y="2883"/>
                  </a:lnTo>
                  <a:lnTo>
                    <a:pt x="2955" y="2736"/>
                  </a:lnTo>
                  <a:lnTo>
                    <a:pt x="3029" y="2565"/>
                  </a:lnTo>
                  <a:lnTo>
                    <a:pt x="3102" y="2394"/>
                  </a:lnTo>
                  <a:lnTo>
                    <a:pt x="3151" y="2223"/>
                  </a:lnTo>
                  <a:lnTo>
                    <a:pt x="3200" y="2028"/>
                  </a:lnTo>
                  <a:lnTo>
                    <a:pt x="3224" y="1833"/>
                  </a:lnTo>
                  <a:lnTo>
                    <a:pt x="3224" y="1662"/>
                  </a:lnTo>
                  <a:lnTo>
                    <a:pt x="3224" y="1466"/>
                  </a:lnTo>
                  <a:lnTo>
                    <a:pt x="3200" y="1295"/>
                  </a:lnTo>
                  <a:lnTo>
                    <a:pt x="3151" y="1124"/>
                  </a:lnTo>
                  <a:lnTo>
                    <a:pt x="3102" y="978"/>
                  </a:lnTo>
                  <a:lnTo>
                    <a:pt x="3029" y="831"/>
                  </a:lnTo>
                  <a:lnTo>
                    <a:pt x="2955" y="685"/>
                  </a:lnTo>
                  <a:lnTo>
                    <a:pt x="2858" y="563"/>
                  </a:lnTo>
                  <a:lnTo>
                    <a:pt x="2760" y="441"/>
                  </a:lnTo>
                  <a:lnTo>
                    <a:pt x="2638" y="343"/>
                  </a:lnTo>
                  <a:lnTo>
                    <a:pt x="2516" y="245"/>
                  </a:lnTo>
                  <a:lnTo>
                    <a:pt x="2369" y="172"/>
                  </a:lnTo>
                  <a:lnTo>
                    <a:pt x="2247" y="123"/>
                  </a:lnTo>
                  <a:lnTo>
                    <a:pt x="2100" y="74"/>
                  </a:lnTo>
                  <a:lnTo>
                    <a:pt x="1930" y="25"/>
                  </a:lnTo>
                  <a:lnTo>
                    <a:pt x="178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2" name="Google Shape;452;p39"/>
            <p:cNvSpPr/>
            <p:nvPr/>
          </p:nvSpPr>
          <p:spPr>
            <a:xfrm>
              <a:off x="4076175" y="2370250"/>
              <a:ext cx="173450" cy="401175"/>
            </a:xfrm>
            <a:custGeom>
              <a:avLst/>
              <a:gdLst/>
              <a:ahLst/>
              <a:cxnLst/>
              <a:rect l="l" t="t" r="r" b="b"/>
              <a:pathLst>
                <a:path w="6938" h="16047" extrusionOk="0">
                  <a:moveTo>
                    <a:pt x="2736" y="0"/>
                  </a:moveTo>
                  <a:lnTo>
                    <a:pt x="2541" y="49"/>
                  </a:lnTo>
                  <a:lnTo>
                    <a:pt x="2346" y="123"/>
                  </a:lnTo>
                  <a:lnTo>
                    <a:pt x="2175" y="196"/>
                  </a:lnTo>
                  <a:lnTo>
                    <a:pt x="2028" y="293"/>
                  </a:lnTo>
                  <a:lnTo>
                    <a:pt x="1711" y="489"/>
                  </a:lnTo>
                  <a:lnTo>
                    <a:pt x="1442" y="758"/>
                  </a:lnTo>
                  <a:lnTo>
                    <a:pt x="1173" y="1075"/>
                  </a:lnTo>
                  <a:lnTo>
                    <a:pt x="953" y="1417"/>
                  </a:lnTo>
                  <a:lnTo>
                    <a:pt x="758" y="1808"/>
                  </a:lnTo>
                  <a:lnTo>
                    <a:pt x="587" y="2223"/>
                  </a:lnTo>
                  <a:lnTo>
                    <a:pt x="441" y="2711"/>
                  </a:lnTo>
                  <a:lnTo>
                    <a:pt x="318" y="3200"/>
                  </a:lnTo>
                  <a:lnTo>
                    <a:pt x="221" y="3737"/>
                  </a:lnTo>
                  <a:lnTo>
                    <a:pt x="147" y="4323"/>
                  </a:lnTo>
                  <a:lnTo>
                    <a:pt x="74" y="4909"/>
                  </a:lnTo>
                  <a:lnTo>
                    <a:pt x="25" y="5544"/>
                  </a:lnTo>
                  <a:lnTo>
                    <a:pt x="1" y="6204"/>
                  </a:lnTo>
                  <a:lnTo>
                    <a:pt x="1" y="6888"/>
                  </a:lnTo>
                  <a:lnTo>
                    <a:pt x="25" y="7034"/>
                  </a:lnTo>
                  <a:lnTo>
                    <a:pt x="50" y="7181"/>
                  </a:lnTo>
                  <a:lnTo>
                    <a:pt x="99" y="7327"/>
                  </a:lnTo>
                  <a:lnTo>
                    <a:pt x="172" y="7425"/>
                  </a:lnTo>
                  <a:lnTo>
                    <a:pt x="245" y="7523"/>
                  </a:lnTo>
                  <a:lnTo>
                    <a:pt x="318" y="7596"/>
                  </a:lnTo>
                  <a:lnTo>
                    <a:pt x="416" y="7645"/>
                  </a:lnTo>
                  <a:lnTo>
                    <a:pt x="636" y="7645"/>
                  </a:lnTo>
                  <a:lnTo>
                    <a:pt x="734" y="7596"/>
                  </a:lnTo>
                  <a:lnTo>
                    <a:pt x="807" y="7523"/>
                  </a:lnTo>
                  <a:lnTo>
                    <a:pt x="880" y="7425"/>
                  </a:lnTo>
                  <a:lnTo>
                    <a:pt x="929" y="7327"/>
                  </a:lnTo>
                  <a:lnTo>
                    <a:pt x="953" y="7181"/>
                  </a:lnTo>
                  <a:lnTo>
                    <a:pt x="978" y="6888"/>
                  </a:lnTo>
                  <a:lnTo>
                    <a:pt x="1002" y="6521"/>
                  </a:lnTo>
                  <a:lnTo>
                    <a:pt x="1027" y="6106"/>
                  </a:lnTo>
                  <a:lnTo>
                    <a:pt x="1149" y="5105"/>
                  </a:lnTo>
                  <a:lnTo>
                    <a:pt x="1295" y="4103"/>
                  </a:lnTo>
                  <a:lnTo>
                    <a:pt x="1369" y="3664"/>
                  </a:lnTo>
                  <a:lnTo>
                    <a:pt x="1466" y="3298"/>
                  </a:lnTo>
                  <a:lnTo>
                    <a:pt x="1417" y="3102"/>
                  </a:lnTo>
                  <a:lnTo>
                    <a:pt x="1393" y="2907"/>
                  </a:lnTo>
                  <a:lnTo>
                    <a:pt x="1393" y="2711"/>
                  </a:lnTo>
                  <a:lnTo>
                    <a:pt x="1417" y="2540"/>
                  </a:lnTo>
                  <a:lnTo>
                    <a:pt x="1442" y="2394"/>
                  </a:lnTo>
                  <a:lnTo>
                    <a:pt x="1515" y="2247"/>
                  </a:lnTo>
                  <a:lnTo>
                    <a:pt x="1588" y="2125"/>
                  </a:lnTo>
                  <a:lnTo>
                    <a:pt x="1662" y="2052"/>
                  </a:lnTo>
                  <a:lnTo>
                    <a:pt x="1588" y="2150"/>
                  </a:lnTo>
                  <a:lnTo>
                    <a:pt x="1540" y="2296"/>
                  </a:lnTo>
                  <a:lnTo>
                    <a:pt x="1491" y="2492"/>
                  </a:lnTo>
                  <a:lnTo>
                    <a:pt x="1491" y="2687"/>
                  </a:lnTo>
                  <a:lnTo>
                    <a:pt x="1515" y="2882"/>
                  </a:lnTo>
                  <a:lnTo>
                    <a:pt x="1564" y="3078"/>
                  </a:lnTo>
                  <a:lnTo>
                    <a:pt x="1613" y="3175"/>
                  </a:lnTo>
                  <a:lnTo>
                    <a:pt x="1686" y="3273"/>
                  </a:lnTo>
                  <a:lnTo>
                    <a:pt x="1759" y="3346"/>
                  </a:lnTo>
                  <a:lnTo>
                    <a:pt x="1857" y="3420"/>
                  </a:lnTo>
                  <a:lnTo>
                    <a:pt x="1906" y="3786"/>
                  </a:lnTo>
                  <a:lnTo>
                    <a:pt x="1930" y="3981"/>
                  </a:lnTo>
                  <a:lnTo>
                    <a:pt x="1955" y="4201"/>
                  </a:lnTo>
                  <a:lnTo>
                    <a:pt x="1930" y="4445"/>
                  </a:lnTo>
                  <a:lnTo>
                    <a:pt x="1906" y="4738"/>
                  </a:lnTo>
                  <a:lnTo>
                    <a:pt x="1833" y="5032"/>
                  </a:lnTo>
                  <a:lnTo>
                    <a:pt x="1711" y="5398"/>
                  </a:lnTo>
                  <a:lnTo>
                    <a:pt x="1515" y="5911"/>
                  </a:lnTo>
                  <a:lnTo>
                    <a:pt x="1369" y="6399"/>
                  </a:lnTo>
                  <a:lnTo>
                    <a:pt x="1271" y="6839"/>
                  </a:lnTo>
                  <a:lnTo>
                    <a:pt x="1222" y="7230"/>
                  </a:lnTo>
                  <a:lnTo>
                    <a:pt x="1173" y="7620"/>
                  </a:lnTo>
                  <a:lnTo>
                    <a:pt x="1173" y="8011"/>
                  </a:lnTo>
                  <a:lnTo>
                    <a:pt x="1198" y="8817"/>
                  </a:lnTo>
                  <a:lnTo>
                    <a:pt x="1247" y="9989"/>
                  </a:lnTo>
                  <a:lnTo>
                    <a:pt x="1295" y="11162"/>
                  </a:lnTo>
                  <a:lnTo>
                    <a:pt x="1320" y="13238"/>
                  </a:lnTo>
                  <a:lnTo>
                    <a:pt x="1344" y="14728"/>
                  </a:lnTo>
                  <a:lnTo>
                    <a:pt x="1344" y="15314"/>
                  </a:lnTo>
                  <a:lnTo>
                    <a:pt x="1369" y="15533"/>
                  </a:lnTo>
                  <a:lnTo>
                    <a:pt x="1417" y="15704"/>
                  </a:lnTo>
                  <a:lnTo>
                    <a:pt x="1491" y="15827"/>
                  </a:lnTo>
                  <a:lnTo>
                    <a:pt x="1588" y="15924"/>
                  </a:lnTo>
                  <a:lnTo>
                    <a:pt x="1662" y="15998"/>
                  </a:lnTo>
                  <a:lnTo>
                    <a:pt x="1735" y="16022"/>
                  </a:lnTo>
                  <a:lnTo>
                    <a:pt x="1833" y="16046"/>
                  </a:lnTo>
                  <a:lnTo>
                    <a:pt x="1955" y="16046"/>
                  </a:lnTo>
                  <a:lnTo>
                    <a:pt x="2077" y="15998"/>
                  </a:lnTo>
                  <a:lnTo>
                    <a:pt x="2175" y="15949"/>
                  </a:lnTo>
                  <a:lnTo>
                    <a:pt x="2248" y="15875"/>
                  </a:lnTo>
                  <a:lnTo>
                    <a:pt x="2321" y="15802"/>
                  </a:lnTo>
                  <a:lnTo>
                    <a:pt x="2394" y="15680"/>
                  </a:lnTo>
                  <a:lnTo>
                    <a:pt x="2419" y="15533"/>
                  </a:lnTo>
                  <a:lnTo>
                    <a:pt x="2468" y="15387"/>
                  </a:lnTo>
                  <a:lnTo>
                    <a:pt x="3152" y="8548"/>
                  </a:lnTo>
                  <a:lnTo>
                    <a:pt x="3152" y="8451"/>
                  </a:lnTo>
                  <a:lnTo>
                    <a:pt x="3200" y="8280"/>
                  </a:lnTo>
                  <a:lnTo>
                    <a:pt x="3249" y="8182"/>
                  </a:lnTo>
                  <a:lnTo>
                    <a:pt x="3298" y="8084"/>
                  </a:lnTo>
                  <a:lnTo>
                    <a:pt x="3371" y="8011"/>
                  </a:lnTo>
                  <a:lnTo>
                    <a:pt x="3469" y="7987"/>
                  </a:lnTo>
                  <a:lnTo>
                    <a:pt x="3567" y="8011"/>
                  </a:lnTo>
                  <a:lnTo>
                    <a:pt x="3640" y="8084"/>
                  </a:lnTo>
                  <a:lnTo>
                    <a:pt x="3689" y="8182"/>
                  </a:lnTo>
                  <a:lnTo>
                    <a:pt x="3738" y="8280"/>
                  </a:lnTo>
                  <a:lnTo>
                    <a:pt x="3787" y="8451"/>
                  </a:lnTo>
                  <a:lnTo>
                    <a:pt x="3787" y="8548"/>
                  </a:lnTo>
                  <a:lnTo>
                    <a:pt x="4470" y="15387"/>
                  </a:lnTo>
                  <a:lnTo>
                    <a:pt x="4519" y="15533"/>
                  </a:lnTo>
                  <a:lnTo>
                    <a:pt x="4544" y="15680"/>
                  </a:lnTo>
                  <a:lnTo>
                    <a:pt x="4617" y="15802"/>
                  </a:lnTo>
                  <a:lnTo>
                    <a:pt x="4690" y="15875"/>
                  </a:lnTo>
                  <a:lnTo>
                    <a:pt x="4763" y="15949"/>
                  </a:lnTo>
                  <a:lnTo>
                    <a:pt x="4861" y="15998"/>
                  </a:lnTo>
                  <a:lnTo>
                    <a:pt x="4983" y="16046"/>
                  </a:lnTo>
                  <a:lnTo>
                    <a:pt x="5105" y="16046"/>
                  </a:lnTo>
                  <a:lnTo>
                    <a:pt x="5203" y="16022"/>
                  </a:lnTo>
                  <a:lnTo>
                    <a:pt x="5276" y="15998"/>
                  </a:lnTo>
                  <a:lnTo>
                    <a:pt x="5350" y="15924"/>
                  </a:lnTo>
                  <a:lnTo>
                    <a:pt x="5447" y="15827"/>
                  </a:lnTo>
                  <a:lnTo>
                    <a:pt x="5521" y="15704"/>
                  </a:lnTo>
                  <a:lnTo>
                    <a:pt x="5569" y="15533"/>
                  </a:lnTo>
                  <a:lnTo>
                    <a:pt x="5594" y="15314"/>
                  </a:lnTo>
                  <a:lnTo>
                    <a:pt x="5594" y="14728"/>
                  </a:lnTo>
                  <a:lnTo>
                    <a:pt x="5618" y="13238"/>
                  </a:lnTo>
                  <a:lnTo>
                    <a:pt x="5643" y="11162"/>
                  </a:lnTo>
                  <a:lnTo>
                    <a:pt x="5692" y="9989"/>
                  </a:lnTo>
                  <a:lnTo>
                    <a:pt x="5740" y="8817"/>
                  </a:lnTo>
                  <a:lnTo>
                    <a:pt x="5765" y="8011"/>
                  </a:lnTo>
                  <a:lnTo>
                    <a:pt x="5765" y="7620"/>
                  </a:lnTo>
                  <a:lnTo>
                    <a:pt x="5716" y="7230"/>
                  </a:lnTo>
                  <a:lnTo>
                    <a:pt x="5667" y="6839"/>
                  </a:lnTo>
                  <a:lnTo>
                    <a:pt x="5569" y="6399"/>
                  </a:lnTo>
                  <a:lnTo>
                    <a:pt x="5423" y="5911"/>
                  </a:lnTo>
                  <a:lnTo>
                    <a:pt x="5227" y="5398"/>
                  </a:lnTo>
                  <a:lnTo>
                    <a:pt x="5105" y="5032"/>
                  </a:lnTo>
                  <a:lnTo>
                    <a:pt x="5032" y="4738"/>
                  </a:lnTo>
                  <a:lnTo>
                    <a:pt x="5008" y="4445"/>
                  </a:lnTo>
                  <a:lnTo>
                    <a:pt x="4983" y="4201"/>
                  </a:lnTo>
                  <a:lnTo>
                    <a:pt x="5008" y="3981"/>
                  </a:lnTo>
                  <a:lnTo>
                    <a:pt x="5032" y="3786"/>
                  </a:lnTo>
                  <a:lnTo>
                    <a:pt x="5081" y="3420"/>
                  </a:lnTo>
                  <a:lnTo>
                    <a:pt x="5179" y="3346"/>
                  </a:lnTo>
                  <a:lnTo>
                    <a:pt x="5252" y="3273"/>
                  </a:lnTo>
                  <a:lnTo>
                    <a:pt x="5325" y="3175"/>
                  </a:lnTo>
                  <a:lnTo>
                    <a:pt x="5374" y="3078"/>
                  </a:lnTo>
                  <a:lnTo>
                    <a:pt x="5423" y="2882"/>
                  </a:lnTo>
                  <a:lnTo>
                    <a:pt x="5447" y="2687"/>
                  </a:lnTo>
                  <a:lnTo>
                    <a:pt x="5447" y="2492"/>
                  </a:lnTo>
                  <a:lnTo>
                    <a:pt x="5398" y="2296"/>
                  </a:lnTo>
                  <a:lnTo>
                    <a:pt x="5350" y="2150"/>
                  </a:lnTo>
                  <a:lnTo>
                    <a:pt x="5276" y="2052"/>
                  </a:lnTo>
                  <a:lnTo>
                    <a:pt x="5350" y="2125"/>
                  </a:lnTo>
                  <a:lnTo>
                    <a:pt x="5423" y="2247"/>
                  </a:lnTo>
                  <a:lnTo>
                    <a:pt x="5496" y="2394"/>
                  </a:lnTo>
                  <a:lnTo>
                    <a:pt x="5521" y="2540"/>
                  </a:lnTo>
                  <a:lnTo>
                    <a:pt x="5545" y="2711"/>
                  </a:lnTo>
                  <a:lnTo>
                    <a:pt x="5545" y="2907"/>
                  </a:lnTo>
                  <a:lnTo>
                    <a:pt x="5521" y="3102"/>
                  </a:lnTo>
                  <a:lnTo>
                    <a:pt x="5472" y="3298"/>
                  </a:lnTo>
                  <a:lnTo>
                    <a:pt x="5569" y="3664"/>
                  </a:lnTo>
                  <a:lnTo>
                    <a:pt x="5643" y="4103"/>
                  </a:lnTo>
                  <a:lnTo>
                    <a:pt x="5789" y="5105"/>
                  </a:lnTo>
                  <a:lnTo>
                    <a:pt x="5911" y="6106"/>
                  </a:lnTo>
                  <a:lnTo>
                    <a:pt x="5936" y="6521"/>
                  </a:lnTo>
                  <a:lnTo>
                    <a:pt x="5960" y="6888"/>
                  </a:lnTo>
                  <a:lnTo>
                    <a:pt x="5985" y="7181"/>
                  </a:lnTo>
                  <a:lnTo>
                    <a:pt x="6009" y="7327"/>
                  </a:lnTo>
                  <a:lnTo>
                    <a:pt x="6058" y="7425"/>
                  </a:lnTo>
                  <a:lnTo>
                    <a:pt x="6131" y="7523"/>
                  </a:lnTo>
                  <a:lnTo>
                    <a:pt x="6204" y="7596"/>
                  </a:lnTo>
                  <a:lnTo>
                    <a:pt x="6302" y="7645"/>
                  </a:lnTo>
                  <a:lnTo>
                    <a:pt x="6522" y="7645"/>
                  </a:lnTo>
                  <a:lnTo>
                    <a:pt x="6620" y="7596"/>
                  </a:lnTo>
                  <a:lnTo>
                    <a:pt x="6693" y="7523"/>
                  </a:lnTo>
                  <a:lnTo>
                    <a:pt x="6766" y="7425"/>
                  </a:lnTo>
                  <a:lnTo>
                    <a:pt x="6839" y="7327"/>
                  </a:lnTo>
                  <a:lnTo>
                    <a:pt x="6888" y="7181"/>
                  </a:lnTo>
                  <a:lnTo>
                    <a:pt x="6913" y="7034"/>
                  </a:lnTo>
                  <a:lnTo>
                    <a:pt x="6937" y="6888"/>
                  </a:lnTo>
                  <a:lnTo>
                    <a:pt x="6937" y="6204"/>
                  </a:lnTo>
                  <a:lnTo>
                    <a:pt x="6913" y="5544"/>
                  </a:lnTo>
                  <a:lnTo>
                    <a:pt x="6864" y="4909"/>
                  </a:lnTo>
                  <a:lnTo>
                    <a:pt x="6791" y="4323"/>
                  </a:lnTo>
                  <a:lnTo>
                    <a:pt x="6717" y="3737"/>
                  </a:lnTo>
                  <a:lnTo>
                    <a:pt x="6620" y="3200"/>
                  </a:lnTo>
                  <a:lnTo>
                    <a:pt x="6497" y="2711"/>
                  </a:lnTo>
                  <a:lnTo>
                    <a:pt x="6351" y="2223"/>
                  </a:lnTo>
                  <a:lnTo>
                    <a:pt x="6180" y="1808"/>
                  </a:lnTo>
                  <a:lnTo>
                    <a:pt x="5985" y="1417"/>
                  </a:lnTo>
                  <a:lnTo>
                    <a:pt x="5765" y="1075"/>
                  </a:lnTo>
                  <a:lnTo>
                    <a:pt x="5496" y="758"/>
                  </a:lnTo>
                  <a:lnTo>
                    <a:pt x="5227" y="489"/>
                  </a:lnTo>
                  <a:lnTo>
                    <a:pt x="4910" y="293"/>
                  </a:lnTo>
                  <a:lnTo>
                    <a:pt x="4763" y="196"/>
                  </a:lnTo>
                  <a:lnTo>
                    <a:pt x="4592" y="123"/>
                  </a:lnTo>
                  <a:lnTo>
                    <a:pt x="4397" y="49"/>
                  </a:lnTo>
                  <a:lnTo>
                    <a:pt x="4202" y="0"/>
                  </a:lnTo>
                  <a:lnTo>
                    <a:pt x="4031" y="98"/>
                  </a:lnTo>
                  <a:lnTo>
                    <a:pt x="3860" y="147"/>
                  </a:lnTo>
                  <a:lnTo>
                    <a:pt x="3664" y="196"/>
                  </a:lnTo>
                  <a:lnTo>
                    <a:pt x="3469" y="220"/>
                  </a:lnTo>
                  <a:lnTo>
                    <a:pt x="3274" y="196"/>
                  </a:lnTo>
                  <a:lnTo>
                    <a:pt x="3078" y="147"/>
                  </a:lnTo>
                  <a:lnTo>
                    <a:pt x="2907" y="98"/>
                  </a:lnTo>
                  <a:lnTo>
                    <a:pt x="273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453" name="Google Shape;453;p39"/>
          <p:cNvSpPr/>
          <p:nvPr/>
        </p:nvSpPr>
        <p:spPr>
          <a:xfrm>
            <a:off x="5385111" y="3025663"/>
            <a:ext cx="331997" cy="339165"/>
          </a:xfrm>
          <a:custGeom>
            <a:avLst/>
            <a:gdLst/>
            <a:ahLst/>
            <a:cxnLst/>
            <a:rect l="l" t="t" r="r" b="b"/>
            <a:pathLst>
              <a:path w="15290" h="16120" extrusionOk="0">
                <a:moveTo>
                  <a:pt x="7645" y="1"/>
                </a:moveTo>
                <a:lnTo>
                  <a:pt x="7303" y="25"/>
                </a:lnTo>
                <a:lnTo>
                  <a:pt x="7010" y="98"/>
                </a:lnTo>
                <a:lnTo>
                  <a:pt x="6766" y="172"/>
                </a:lnTo>
                <a:lnTo>
                  <a:pt x="6546" y="294"/>
                </a:lnTo>
                <a:lnTo>
                  <a:pt x="6351" y="391"/>
                </a:lnTo>
                <a:lnTo>
                  <a:pt x="6204" y="538"/>
                </a:lnTo>
                <a:lnTo>
                  <a:pt x="6058" y="660"/>
                </a:lnTo>
                <a:lnTo>
                  <a:pt x="5960" y="782"/>
                </a:lnTo>
                <a:lnTo>
                  <a:pt x="5569" y="856"/>
                </a:lnTo>
                <a:lnTo>
                  <a:pt x="5203" y="978"/>
                </a:lnTo>
                <a:lnTo>
                  <a:pt x="4885" y="1149"/>
                </a:lnTo>
                <a:lnTo>
                  <a:pt x="4617" y="1320"/>
                </a:lnTo>
                <a:lnTo>
                  <a:pt x="4372" y="1539"/>
                </a:lnTo>
                <a:lnTo>
                  <a:pt x="4177" y="1759"/>
                </a:lnTo>
                <a:lnTo>
                  <a:pt x="4030" y="2028"/>
                </a:lnTo>
                <a:lnTo>
                  <a:pt x="3908" y="2296"/>
                </a:lnTo>
                <a:lnTo>
                  <a:pt x="3811" y="2565"/>
                </a:lnTo>
                <a:lnTo>
                  <a:pt x="3737" y="2834"/>
                </a:lnTo>
                <a:lnTo>
                  <a:pt x="3689" y="3127"/>
                </a:lnTo>
                <a:lnTo>
                  <a:pt x="3640" y="3420"/>
                </a:lnTo>
                <a:lnTo>
                  <a:pt x="3640" y="3713"/>
                </a:lnTo>
                <a:lnTo>
                  <a:pt x="3640" y="3982"/>
                </a:lnTo>
                <a:lnTo>
                  <a:pt x="3689" y="4495"/>
                </a:lnTo>
                <a:lnTo>
                  <a:pt x="3689" y="4519"/>
                </a:lnTo>
                <a:lnTo>
                  <a:pt x="3566" y="4568"/>
                </a:lnTo>
                <a:lnTo>
                  <a:pt x="3469" y="4666"/>
                </a:lnTo>
                <a:lnTo>
                  <a:pt x="3395" y="4812"/>
                </a:lnTo>
                <a:lnTo>
                  <a:pt x="3322" y="4983"/>
                </a:lnTo>
                <a:lnTo>
                  <a:pt x="3273" y="5178"/>
                </a:lnTo>
                <a:lnTo>
                  <a:pt x="3249" y="5398"/>
                </a:lnTo>
                <a:lnTo>
                  <a:pt x="3224" y="5642"/>
                </a:lnTo>
                <a:lnTo>
                  <a:pt x="3249" y="5887"/>
                </a:lnTo>
                <a:lnTo>
                  <a:pt x="3298" y="6155"/>
                </a:lnTo>
                <a:lnTo>
                  <a:pt x="3347" y="6400"/>
                </a:lnTo>
                <a:lnTo>
                  <a:pt x="3444" y="6619"/>
                </a:lnTo>
                <a:lnTo>
                  <a:pt x="3542" y="6790"/>
                </a:lnTo>
                <a:lnTo>
                  <a:pt x="3640" y="6961"/>
                </a:lnTo>
                <a:lnTo>
                  <a:pt x="3762" y="7059"/>
                </a:lnTo>
                <a:lnTo>
                  <a:pt x="3884" y="7132"/>
                </a:lnTo>
                <a:lnTo>
                  <a:pt x="4030" y="7132"/>
                </a:lnTo>
                <a:lnTo>
                  <a:pt x="4104" y="7108"/>
                </a:lnTo>
                <a:lnTo>
                  <a:pt x="4275" y="7523"/>
                </a:lnTo>
                <a:lnTo>
                  <a:pt x="4494" y="7889"/>
                </a:lnTo>
                <a:lnTo>
                  <a:pt x="4714" y="8256"/>
                </a:lnTo>
                <a:lnTo>
                  <a:pt x="4983" y="8598"/>
                </a:lnTo>
                <a:lnTo>
                  <a:pt x="5252" y="8891"/>
                </a:lnTo>
                <a:lnTo>
                  <a:pt x="5545" y="9159"/>
                </a:lnTo>
                <a:lnTo>
                  <a:pt x="5862" y="9404"/>
                </a:lnTo>
                <a:lnTo>
                  <a:pt x="6180" y="9623"/>
                </a:lnTo>
                <a:lnTo>
                  <a:pt x="6180" y="10698"/>
                </a:lnTo>
                <a:lnTo>
                  <a:pt x="5667" y="10747"/>
                </a:lnTo>
                <a:lnTo>
                  <a:pt x="5081" y="10845"/>
                </a:lnTo>
                <a:lnTo>
                  <a:pt x="4519" y="10967"/>
                </a:lnTo>
                <a:lnTo>
                  <a:pt x="3957" y="11089"/>
                </a:lnTo>
                <a:lnTo>
                  <a:pt x="3420" y="11260"/>
                </a:lnTo>
                <a:lnTo>
                  <a:pt x="2931" y="11455"/>
                </a:lnTo>
                <a:lnTo>
                  <a:pt x="2467" y="11675"/>
                </a:lnTo>
                <a:lnTo>
                  <a:pt x="2028" y="11919"/>
                </a:lnTo>
                <a:lnTo>
                  <a:pt x="1637" y="12188"/>
                </a:lnTo>
                <a:lnTo>
                  <a:pt x="1271" y="12456"/>
                </a:lnTo>
                <a:lnTo>
                  <a:pt x="953" y="12774"/>
                </a:lnTo>
                <a:lnTo>
                  <a:pt x="684" y="13116"/>
                </a:lnTo>
                <a:lnTo>
                  <a:pt x="440" y="13458"/>
                </a:lnTo>
                <a:lnTo>
                  <a:pt x="269" y="13849"/>
                </a:lnTo>
                <a:lnTo>
                  <a:pt x="123" y="14239"/>
                </a:lnTo>
                <a:lnTo>
                  <a:pt x="49" y="14679"/>
                </a:lnTo>
                <a:lnTo>
                  <a:pt x="1" y="15119"/>
                </a:lnTo>
                <a:lnTo>
                  <a:pt x="49" y="15167"/>
                </a:lnTo>
                <a:lnTo>
                  <a:pt x="245" y="15265"/>
                </a:lnTo>
                <a:lnTo>
                  <a:pt x="416" y="15338"/>
                </a:lnTo>
                <a:lnTo>
                  <a:pt x="636" y="15436"/>
                </a:lnTo>
                <a:lnTo>
                  <a:pt x="904" y="15534"/>
                </a:lnTo>
                <a:lnTo>
                  <a:pt x="1271" y="15607"/>
                </a:lnTo>
                <a:lnTo>
                  <a:pt x="1710" y="15705"/>
                </a:lnTo>
                <a:lnTo>
                  <a:pt x="2223" y="15802"/>
                </a:lnTo>
                <a:lnTo>
                  <a:pt x="2834" y="15876"/>
                </a:lnTo>
                <a:lnTo>
                  <a:pt x="3566" y="15973"/>
                </a:lnTo>
                <a:lnTo>
                  <a:pt x="4397" y="16022"/>
                </a:lnTo>
                <a:lnTo>
                  <a:pt x="5325" y="16071"/>
                </a:lnTo>
                <a:lnTo>
                  <a:pt x="6399" y="16096"/>
                </a:lnTo>
                <a:lnTo>
                  <a:pt x="7621" y="16120"/>
                </a:lnTo>
                <a:lnTo>
                  <a:pt x="8817" y="16096"/>
                </a:lnTo>
                <a:lnTo>
                  <a:pt x="9892" y="16071"/>
                </a:lnTo>
                <a:lnTo>
                  <a:pt x="10844" y="16022"/>
                </a:lnTo>
                <a:lnTo>
                  <a:pt x="11675" y="15973"/>
                </a:lnTo>
                <a:lnTo>
                  <a:pt x="12408" y="15876"/>
                </a:lnTo>
                <a:lnTo>
                  <a:pt x="13018" y="15802"/>
                </a:lnTo>
                <a:lnTo>
                  <a:pt x="13555" y="15705"/>
                </a:lnTo>
                <a:lnTo>
                  <a:pt x="13995" y="15607"/>
                </a:lnTo>
                <a:lnTo>
                  <a:pt x="14361" y="15534"/>
                </a:lnTo>
                <a:lnTo>
                  <a:pt x="14654" y="15436"/>
                </a:lnTo>
                <a:lnTo>
                  <a:pt x="14874" y="15338"/>
                </a:lnTo>
                <a:lnTo>
                  <a:pt x="15045" y="15265"/>
                </a:lnTo>
                <a:lnTo>
                  <a:pt x="15216" y="15167"/>
                </a:lnTo>
                <a:lnTo>
                  <a:pt x="15289" y="15119"/>
                </a:lnTo>
                <a:lnTo>
                  <a:pt x="15241" y="14655"/>
                </a:lnTo>
                <a:lnTo>
                  <a:pt x="15167" y="14215"/>
                </a:lnTo>
                <a:lnTo>
                  <a:pt x="15045" y="13800"/>
                </a:lnTo>
                <a:lnTo>
                  <a:pt x="14874" y="13409"/>
                </a:lnTo>
                <a:lnTo>
                  <a:pt x="14630" y="13043"/>
                </a:lnTo>
                <a:lnTo>
                  <a:pt x="14361" y="12701"/>
                </a:lnTo>
                <a:lnTo>
                  <a:pt x="14044" y="12408"/>
                </a:lnTo>
                <a:lnTo>
                  <a:pt x="13678" y="12115"/>
                </a:lnTo>
                <a:lnTo>
                  <a:pt x="13287" y="11846"/>
                </a:lnTo>
                <a:lnTo>
                  <a:pt x="12847" y="11626"/>
                </a:lnTo>
                <a:lnTo>
                  <a:pt x="12359" y="11406"/>
                </a:lnTo>
                <a:lnTo>
                  <a:pt x="11846" y="11235"/>
                </a:lnTo>
                <a:lnTo>
                  <a:pt x="11284" y="11064"/>
                </a:lnTo>
                <a:lnTo>
                  <a:pt x="10698" y="10942"/>
                </a:lnTo>
                <a:lnTo>
                  <a:pt x="10063" y="10820"/>
                </a:lnTo>
                <a:lnTo>
                  <a:pt x="9428" y="10747"/>
                </a:lnTo>
                <a:lnTo>
                  <a:pt x="9110" y="10722"/>
                </a:lnTo>
                <a:lnTo>
                  <a:pt x="9110" y="9623"/>
                </a:lnTo>
                <a:lnTo>
                  <a:pt x="9428" y="9404"/>
                </a:lnTo>
                <a:lnTo>
                  <a:pt x="9745" y="9159"/>
                </a:lnTo>
                <a:lnTo>
                  <a:pt x="10039" y="8891"/>
                </a:lnTo>
                <a:lnTo>
                  <a:pt x="10332" y="8598"/>
                </a:lnTo>
                <a:lnTo>
                  <a:pt x="10576" y="8256"/>
                </a:lnTo>
                <a:lnTo>
                  <a:pt x="10796" y="7889"/>
                </a:lnTo>
                <a:lnTo>
                  <a:pt x="11015" y="7523"/>
                </a:lnTo>
                <a:lnTo>
                  <a:pt x="11186" y="7108"/>
                </a:lnTo>
                <a:lnTo>
                  <a:pt x="11260" y="7132"/>
                </a:lnTo>
                <a:lnTo>
                  <a:pt x="11406" y="7132"/>
                </a:lnTo>
                <a:lnTo>
                  <a:pt x="11528" y="7059"/>
                </a:lnTo>
                <a:lnTo>
                  <a:pt x="11650" y="6961"/>
                </a:lnTo>
                <a:lnTo>
                  <a:pt x="11748" y="6790"/>
                </a:lnTo>
                <a:lnTo>
                  <a:pt x="11846" y="6619"/>
                </a:lnTo>
                <a:lnTo>
                  <a:pt x="11944" y="6400"/>
                </a:lnTo>
                <a:lnTo>
                  <a:pt x="11992" y="6155"/>
                </a:lnTo>
                <a:lnTo>
                  <a:pt x="12041" y="5887"/>
                </a:lnTo>
                <a:lnTo>
                  <a:pt x="12066" y="5642"/>
                </a:lnTo>
                <a:lnTo>
                  <a:pt x="12041" y="5398"/>
                </a:lnTo>
                <a:lnTo>
                  <a:pt x="12017" y="5203"/>
                </a:lnTo>
                <a:lnTo>
                  <a:pt x="11968" y="5007"/>
                </a:lnTo>
                <a:lnTo>
                  <a:pt x="11919" y="4836"/>
                </a:lnTo>
                <a:lnTo>
                  <a:pt x="11846" y="4690"/>
                </a:lnTo>
                <a:lnTo>
                  <a:pt x="11748" y="4592"/>
                </a:lnTo>
                <a:lnTo>
                  <a:pt x="11626" y="4519"/>
                </a:lnTo>
                <a:lnTo>
                  <a:pt x="11699" y="4153"/>
                </a:lnTo>
                <a:lnTo>
                  <a:pt x="11724" y="3811"/>
                </a:lnTo>
                <a:lnTo>
                  <a:pt x="11724" y="3493"/>
                </a:lnTo>
                <a:lnTo>
                  <a:pt x="11724" y="3200"/>
                </a:lnTo>
                <a:lnTo>
                  <a:pt x="11699" y="2907"/>
                </a:lnTo>
                <a:lnTo>
                  <a:pt x="11650" y="2638"/>
                </a:lnTo>
                <a:lnTo>
                  <a:pt x="11577" y="2394"/>
                </a:lnTo>
                <a:lnTo>
                  <a:pt x="11504" y="2150"/>
                </a:lnTo>
                <a:lnTo>
                  <a:pt x="11406" y="1930"/>
                </a:lnTo>
                <a:lnTo>
                  <a:pt x="11309" y="1710"/>
                </a:lnTo>
                <a:lnTo>
                  <a:pt x="11186" y="1515"/>
                </a:lnTo>
                <a:lnTo>
                  <a:pt x="11040" y="1344"/>
                </a:lnTo>
                <a:lnTo>
                  <a:pt x="10893" y="1173"/>
                </a:lnTo>
                <a:lnTo>
                  <a:pt x="10747" y="1026"/>
                </a:lnTo>
                <a:lnTo>
                  <a:pt x="10429" y="758"/>
                </a:lnTo>
                <a:lnTo>
                  <a:pt x="10063" y="562"/>
                </a:lnTo>
                <a:lnTo>
                  <a:pt x="9697" y="367"/>
                </a:lnTo>
                <a:lnTo>
                  <a:pt x="9330" y="245"/>
                </a:lnTo>
                <a:lnTo>
                  <a:pt x="8964" y="147"/>
                </a:lnTo>
                <a:lnTo>
                  <a:pt x="8598" y="74"/>
                </a:lnTo>
                <a:lnTo>
                  <a:pt x="8256" y="25"/>
                </a:lnTo>
                <a:lnTo>
                  <a:pt x="7938" y="1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grpSp>
        <p:nvGrpSpPr>
          <p:cNvPr id="454" name="Google Shape;454;p39"/>
          <p:cNvGrpSpPr/>
          <p:nvPr/>
        </p:nvGrpSpPr>
        <p:grpSpPr>
          <a:xfrm>
            <a:off x="5953921" y="3031826"/>
            <a:ext cx="364871" cy="326836"/>
            <a:chOff x="5975075" y="2327500"/>
            <a:chExt cx="420100" cy="388350"/>
          </a:xfrm>
          <a:solidFill>
            <a:srgbClr val="00B0F0"/>
          </a:solidFill>
        </p:grpSpPr>
        <p:sp>
          <p:nvSpPr>
            <p:cNvPr id="455" name="Google Shape;455;p39"/>
            <p:cNvSpPr/>
            <p:nvPr/>
          </p:nvSpPr>
          <p:spPr>
            <a:xfrm>
              <a:off x="5975075" y="2474650"/>
              <a:ext cx="98325" cy="220450"/>
            </a:xfrm>
            <a:custGeom>
              <a:avLst/>
              <a:gdLst/>
              <a:ahLst/>
              <a:cxnLst/>
              <a:rect l="l" t="t" r="r" b="b"/>
              <a:pathLst>
                <a:path w="3933" h="8818" extrusionOk="0">
                  <a:moveTo>
                    <a:pt x="2418" y="1002"/>
                  </a:moveTo>
                  <a:lnTo>
                    <a:pt x="2565" y="1027"/>
                  </a:lnTo>
                  <a:lnTo>
                    <a:pt x="2687" y="1075"/>
                  </a:lnTo>
                  <a:lnTo>
                    <a:pt x="2809" y="1124"/>
                  </a:lnTo>
                  <a:lnTo>
                    <a:pt x="2907" y="1222"/>
                  </a:lnTo>
                  <a:lnTo>
                    <a:pt x="3005" y="1320"/>
                  </a:lnTo>
                  <a:lnTo>
                    <a:pt x="3078" y="1442"/>
                  </a:lnTo>
                  <a:lnTo>
                    <a:pt x="3102" y="1564"/>
                  </a:lnTo>
                  <a:lnTo>
                    <a:pt x="3127" y="1710"/>
                  </a:lnTo>
                  <a:lnTo>
                    <a:pt x="3102" y="1857"/>
                  </a:lnTo>
                  <a:lnTo>
                    <a:pt x="3078" y="1979"/>
                  </a:lnTo>
                  <a:lnTo>
                    <a:pt x="3005" y="2101"/>
                  </a:lnTo>
                  <a:lnTo>
                    <a:pt x="2907" y="2223"/>
                  </a:lnTo>
                  <a:lnTo>
                    <a:pt x="2809" y="2297"/>
                  </a:lnTo>
                  <a:lnTo>
                    <a:pt x="2687" y="2370"/>
                  </a:lnTo>
                  <a:lnTo>
                    <a:pt x="2565" y="2394"/>
                  </a:lnTo>
                  <a:lnTo>
                    <a:pt x="2418" y="2419"/>
                  </a:lnTo>
                  <a:lnTo>
                    <a:pt x="2272" y="2394"/>
                  </a:lnTo>
                  <a:lnTo>
                    <a:pt x="2150" y="2370"/>
                  </a:lnTo>
                  <a:lnTo>
                    <a:pt x="2028" y="2297"/>
                  </a:lnTo>
                  <a:lnTo>
                    <a:pt x="1930" y="2223"/>
                  </a:lnTo>
                  <a:lnTo>
                    <a:pt x="1832" y="2101"/>
                  </a:lnTo>
                  <a:lnTo>
                    <a:pt x="1759" y="1979"/>
                  </a:lnTo>
                  <a:lnTo>
                    <a:pt x="1735" y="1857"/>
                  </a:lnTo>
                  <a:lnTo>
                    <a:pt x="1710" y="1710"/>
                  </a:lnTo>
                  <a:lnTo>
                    <a:pt x="1735" y="1564"/>
                  </a:lnTo>
                  <a:lnTo>
                    <a:pt x="1759" y="1442"/>
                  </a:lnTo>
                  <a:lnTo>
                    <a:pt x="1832" y="1320"/>
                  </a:lnTo>
                  <a:lnTo>
                    <a:pt x="1930" y="1222"/>
                  </a:lnTo>
                  <a:lnTo>
                    <a:pt x="2028" y="1124"/>
                  </a:lnTo>
                  <a:lnTo>
                    <a:pt x="2150" y="1075"/>
                  </a:lnTo>
                  <a:lnTo>
                    <a:pt x="2272" y="1027"/>
                  </a:lnTo>
                  <a:lnTo>
                    <a:pt x="2418" y="1002"/>
                  </a:lnTo>
                  <a:close/>
                  <a:moveTo>
                    <a:pt x="1" y="1"/>
                  </a:moveTo>
                  <a:lnTo>
                    <a:pt x="1" y="8817"/>
                  </a:lnTo>
                  <a:lnTo>
                    <a:pt x="3933" y="8817"/>
                  </a:lnTo>
                  <a:lnTo>
                    <a:pt x="393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6" name="Google Shape;456;p39"/>
            <p:cNvSpPr/>
            <p:nvPr/>
          </p:nvSpPr>
          <p:spPr>
            <a:xfrm>
              <a:off x="6088025" y="2327500"/>
              <a:ext cx="307150" cy="388350"/>
            </a:xfrm>
            <a:custGeom>
              <a:avLst/>
              <a:gdLst/>
              <a:ahLst/>
              <a:cxnLst/>
              <a:rect l="l" t="t" r="r" b="b"/>
              <a:pathLst>
                <a:path w="12286" h="15534" extrusionOk="0">
                  <a:moveTo>
                    <a:pt x="6326" y="1"/>
                  </a:moveTo>
                  <a:lnTo>
                    <a:pt x="5960" y="25"/>
                  </a:lnTo>
                  <a:lnTo>
                    <a:pt x="5716" y="74"/>
                  </a:lnTo>
                  <a:lnTo>
                    <a:pt x="5520" y="147"/>
                  </a:lnTo>
                  <a:lnTo>
                    <a:pt x="5374" y="221"/>
                  </a:lnTo>
                  <a:lnTo>
                    <a:pt x="4983" y="1466"/>
                  </a:lnTo>
                  <a:lnTo>
                    <a:pt x="4788" y="2028"/>
                  </a:lnTo>
                  <a:lnTo>
                    <a:pt x="4592" y="2541"/>
                  </a:lnTo>
                  <a:lnTo>
                    <a:pt x="4397" y="3005"/>
                  </a:lnTo>
                  <a:lnTo>
                    <a:pt x="4202" y="3396"/>
                  </a:lnTo>
                  <a:lnTo>
                    <a:pt x="4031" y="3689"/>
                  </a:lnTo>
                  <a:lnTo>
                    <a:pt x="3884" y="3933"/>
                  </a:lnTo>
                  <a:lnTo>
                    <a:pt x="3664" y="4153"/>
                  </a:lnTo>
                  <a:lnTo>
                    <a:pt x="3322" y="4495"/>
                  </a:lnTo>
                  <a:lnTo>
                    <a:pt x="2516" y="5252"/>
                  </a:lnTo>
                  <a:lnTo>
                    <a:pt x="1442" y="6229"/>
                  </a:lnTo>
                  <a:lnTo>
                    <a:pt x="1" y="6229"/>
                  </a:lnTo>
                  <a:lnTo>
                    <a:pt x="1" y="13433"/>
                  </a:lnTo>
                  <a:lnTo>
                    <a:pt x="1515" y="13433"/>
                  </a:lnTo>
                  <a:lnTo>
                    <a:pt x="2004" y="13678"/>
                  </a:lnTo>
                  <a:lnTo>
                    <a:pt x="2687" y="13971"/>
                  </a:lnTo>
                  <a:lnTo>
                    <a:pt x="3567" y="14313"/>
                  </a:lnTo>
                  <a:lnTo>
                    <a:pt x="4544" y="14679"/>
                  </a:lnTo>
                  <a:lnTo>
                    <a:pt x="5594" y="14997"/>
                  </a:lnTo>
                  <a:lnTo>
                    <a:pt x="6131" y="15143"/>
                  </a:lnTo>
                  <a:lnTo>
                    <a:pt x="6668" y="15265"/>
                  </a:lnTo>
                  <a:lnTo>
                    <a:pt x="7181" y="15387"/>
                  </a:lnTo>
                  <a:lnTo>
                    <a:pt x="7694" y="15461"/>
                  </a:lnTo>
                  <a:lnTo>
                    <a:pt x="8158" y="15509"/>
                  </a:lnTo>
                  <a:lnTo>
                    <a:pt x="8622" y="15534"/>
                  </a:lnTo>
                  <a:lnTo>
                    <a:pt x="9404" y="15534"/>
                  </a:lnTo>
                  <a:lnTo>
                    <a:pt x="9819" y="15509"/>
                  </a:lnTo>
                  <a:lnTo>
                    <a:pt x="10210" y="15461"/>
                  </a:lnTo>
                  <a:lnTo>
                    <a:pt x="10552" y="15363"/>
                  </a:lnTo>
                  <a:lnTo>
                    <a:pt x="10723" y="15314"/>
                  </a:lnTo>
                  <a:lnTo>
                    <a:pt x="10845" y="15265"/>
                  </a:lnTo>
                  <a:lnTo>
                    <a:pt x="10967" y="15192"/>
                  </a:lnTo>
                  <a:lnTo>
                    <a:pt x="11064" y="15094"/>
                  </a:lnTo>
                  <a:lnTo>
                    <a:pt x="11113" y="14997"/>
                  </a:lnTo>
                  <a:lnTo>
                    <a:pt x="11162" y="14874"/>
                  </a:lnTo>
                  <a:lnTo>
                    <a:pt x="11235" y="14166"/>
                  </a:lnTo>
                  <a:lnTo>
                    <a:pt x="11211" y="13995"/>
                  </a:lnTo>
                  <a:lnTo>
                    <a:pt x="11162" y="13849"/>
                  </a:lnTo>
                  <a:lnTo>
                    <a:pt x="11064" y="13702"/>
                  </a:lnTo>
                  <a:lnTo>
                    <a:pt x="10918" y="13580"/>
                  </a:lnTo>
                  <a:lnTo>
                    <a:pt x="11040" y="13556"/>
                  </a:lnTo>
                  <a:lnTo>
                    <a:pt x="11162" y="13507"/>
                  </a:lnTo>
                  <a:lnTo>
                    <a:pt x="11284" y="13458"/>
                  </a:lnTo>
                  <a:lnTo>
                    <a:pt x="11382" y="13360"/>
                  </a:lnTo>
                  <a:lnTo>
                    <a:pt x="11455" y="13263"/>
                  </a:lnTo>
                  <a:lnTo>
                    <a:pt x="11528" y="13140"/>
                  </a:lnTo>
                  <a:lnTo>
                    <a:pt x="11577" y="12994"/>
                  </a:lnTo>
                  <a:lnTo>
                    <a:pt x="11602" y="12872"/>
                  </a:lnTo>
                  <a:lnTo>
                    <a:pt x="11675" y="11993"/>
                  </a:lnTo>
                  <a:lnTo>
                    <a:pt x="11675" y="11870"/>
                  </a:lnTo>
                  <a:lnTo>
                    <a:pt x="11675" y="11773"/>
                  </a:lnTo>
                  <a:lnTo>
                    <a:pt x="11651" y="11651"/>
                  </a:lnTo>
                  <a:lnTo>
                    <a:pt x="11602" y="11553"/>
                  </a:lnTo>
                  <a:lnTo>
                    <a:pt x="11480" y="11382"/>
                  </a:lnTo>
                  <a:lnTo>
                    <a:pt x="11406" y="11309"/>
                  </a:lnTo>
                  <a:lnTo>
                    <a:pt x="11333" y="11235"/>
                  </a:lnTo>
                  <a:lnTo>
                    <a:pt x="11455" y="11211"/>
                  </a:lnTo>
                  <a:lnTo>
                    <a:pt x="11553" y="11162"/>
                  </a:lnTo>
                  <a:lnTo>
                    <a:pt x="11651" y="11089"/>
                  </a:lnTo>
                  <a:lnTo>
                    <a:pt x="11748" y="10991"/>
                  </a:lnTo>
                  <a:lnTo>
                    <a:pt x="11822" y="10893"/>
                  </a:lnTo>
                  <a:lnTo>
                    <a:pt x="11870" y="10796"/>
                  </a:lnTo>
                  <a:lnTo>
                    <a:pt x="11919" y="10674"/>
                  </a:lnTo>
                  <a:lnTo>
                    <a:pt x="11944" y="10527"/>
                  </a:lnTo>
                  <a:lnTo>
                    <a:pt x="12017" y="9672"/>
                  </a:lnTo>
                  <a:lnTo>
                    <a:pt x="12017" y="9550"/>
                  </a:lnTo>
                  <a:lnTo>
                    <a:pt x="12017" y="9428"/>
                  </a:lnTo>
                  <a:lnTo>
                    <a:pt x="11993" y="9306"/>
                  </a:lnTo>
                  <a:lnTo>
                    <a:pt x="11944" y="9208"/>
                  </a:lnTo>
                  <a:lnTo>
                    <a:pt x="11895" y="9111"/>
                  </a:lnTo>
                  <a:lnTo>
                    <a:pt x="11822" y="9037"/>
                  </a:lnTo>
                  <a:lnTo>
                    <a:pt x="11748" y="8964"/>
                  </a:lnTo>
                  <a:lnTo>
                    <a:pt x="11651" y="8891"/>
                  </a:lnTo>
                  <a:lnTo>
                    <a:pt x="11748" y="8866"/>
                  </a:lnTo>
                  <a:lnTo>
                    <a:pt x="11846" y="8793"/>
                  </a:lnTo>
                  <a:lnTo>
                    <a:pt x="11944" y="8720"/>
                  </a:lnTo>
                  <a:lnTo>
                    <a:pt x="12017" y="8647"/>
                  </a:lnTo>
                  <a:lnTo>
                    <a:pt x="12090" y="8549"/>
                  </a:lnTo>
                  <a:lnTo>
                    <a:pt x="12139" y="8451"/>
                  </a:lnTo>
                  <a:lnTo>
                    <a:pt x="12163" y="8329"/>
                  </a:lnTo>
                  <a:lnTo>
                    <a:pt x="12188" y="8207"/>
                  </a:lnTo>
                  <a:lnTo>
                    <a:pt x="12286" y="7328"/>
                  </a:lnTo>
                  <a:lnTo>
                    <a:pt x="12261" y="7206"/>
                  </a:lnTo>
                  <a:lnTo>
                    <a:pt x="12237" y="7083"/>
                  </a:lnTo>
                  <a:lnTo>
                    <a:pt x="12188" y="6986"/>
                  </a:lnTo>
                  <a:lnTo>
                    <a:pt x="12139" y="6888"/>
                  </a:lnTo>
                  <a:lnTo>
                    <a:pt x="12066" y="6790"/>
                  </a:lnTo>
                  <a:lnTo>
                    <a:pt x="11968" y="6717"/>
                  </a:lnTo>
                  <a:lnTo>
                    <a:pt x="11748" y="6571"/>
                  </a:lnTo>
                  <a:lnTo>
                    <a:pt x="11504" y="6448"/>
                  </a:lnTo>
                  <a:lnTo>
                    <a:pt x="11211" y="6351"/>
                  </a:lnTo>
                  <a:lnTo>
                    <a:pt x="10893" y="6278"/>
                  </a:lnTo>
                  <a:lnTo>
                    <a:pt x="10576" y="6229"/>
                  </a:lnTo>
                  <a:lnTo>
                    <a:pt x="9892" y="6131"/>
                  </a:lnTo>
                  <a:lnTo>
                    <a:pt x="8842" y="6033"/>
                  </a:lnTo>
                  <a:lnTo>
                    <a:pt x="7596" y="5960"/>
                  </a:lnTo>
                  <a:lnTo>
                    <a:pt x="6326" y="5887"/>
                  </a:lnTo>
                  <a:lnTo>
                    <a:pt x="6497" y="5594"/>
                  </a:lnTo>
                  <a:lnTo>
                    <a:pt x="6644" y="5252"/>
                  </a:lnTo>
                  <a:lnTo>
                    <a:pt x="6790" y="4885"/>
                  </a:lnTo>
                  <a:lnTo>
                    <a:pt x="6888" y="4495"/>
                  </a:lnTo>
                  <a:lnTo>
                    <a:pt x="6986" y="4104"/>
                  </a:lnTo>
                  <a:lnTo>
                    <a:pt x="7083" y="3689"/>
                  </a:lnTo>
                  <a:lnTo>
                    <a:pt x="7181" y="2883"/>
                  </a:lnTo>
                  <a:lnTo>
                    <a:pt x="7254" y="2150"/>
                  </a:lnTo>
                  <a:lnTo>
                    <a:pt x="7303" y="1539"/>
                  </a:lnTo>
                  <a:lnTo>
                    <a:pt x="7303" y="978"/>
                  </a:lnTo>
                  <a:lnTo>
                    <a:pt x="7303" y="807"/>
                  </a:lnTo>
                  <a:lnTo>
                    <a:pt x="7230" y="611"/>
                  </a:lnTo>
                  <a:lnTo>
                    <a:pt x="7157" y="465"/>
                  </a:lnTo>
                  <a:lnTo>
                    <a:pt x="7035" y="318"/>
                  </a:lnTo>
                  <a:lnTo>
                    <a:pt x="6888" y="172"/>
                  </a:lnTo>
                  <a:lnTo>
                    <a:pt x="6717" y="98"/>
                  </a:lnTo>
                  <a:lnTo>
                    <a:pt x="6522" y="25"/>
                  </a:lnTo>
                  <a:lnTo>
                    <a:pt x="632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457" name="Google Shape;457;p39"/>
          <p:cNvGrpSpPr/>
          <p:nvPr/>
        </p:nvGrpSpPr>
        <p:grpSpPr>
          <a:xfrm>
            <a:off x="6609902" y="3022063"/>
            <a:ext cx="223821" cy="353556"/>
            <a:chOff x="6730350" y="2315900"/>
            <a:chExt cx="257700" cy="420100"/>
          </a:xfrm>
          <a:solidFill>
            <a:srgbClr val="00B0F0"/>
          </a:solidFill>
        </p:grpSpPr>
        <p:sp>
          <p:nvSpPr>
            <p:cNvPr id="458" name="Google Shape;458;p39"/>
            <p:cNvSpPr/>
            <p:nvPr/>
          </p:nvSpPr>
          <p:spPr>
            <a:xfrm>
              <a:off x="6807900" y="2671250"/>
              <a:ext cx="102600" cy="22625"/>
            </a:xfrm>
            <a:custGeom>
              <a:avLst/>
              <a:gdLst/>
              <a:ahLst/>
              <a:cxnLst/>
              <a:rect l="l" t="t" r="r" b="b"/>
              <a:pathLst>
                <a:path w="4104" h="905" extrusionOk="0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9" name="Google Shape;459;p39"/>
            <p:cNvSpPr/>
            <p:nvPr/>
          </p:nvSpPr>
          <p:spPr>
            <a:xfrm>
              <a:off x="6807900" y="2636450"/>
              <a:ext cx="102600" cy="22625"/>
            </a:xfrm>
            <a:custGeom>
              <a:avLst/>
              <a:gdLst/>
              <a:ahLst/>
              <a:cxnLst/>
              <a:rect l="l" t="t" r="r" b="b"/>
              <a:pathLst>
                <a:path w="4104" h="905" extrusionOk="0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0" name="Google Shape;460;p39"/>
            <p:cNvSpPr/>
            <p:nvPr/>
          </p:nvSpPr>
          <p:spPr>
            <a:xfrm>
              <a:off x="6807900" y="2706075"/>
              <a:ext cx="102600" cy="29925"/>
            </a:xfrm>
            <a:custGeom>
              <a:avLst/>
              <a:gdLst/>
              <a:ahLst/>
              <a:cxnLst/>
              <a:rect l="l" t="t" r="r" b="b"/>
              <a:pathLst>
                <a:path w="4104" h="1197" extrusionOk="0">
                  <a:moveTo>
                    <a:pt x="1" y="0"/>
                  </a:moveTo>
                  <a:lnTo>
                    <a:pt x="1" y="171"/>
                  </a:lnTo>
                  <a:lnTo>
                    <a:pt x="25" y="318"/>
                  </a:lnTo>
                  <a:lnTo>
                    <a:pt x="98" y="464"/>
                  </a:lnTo>
                  <a:lnTo>
                    <a:pt x="196" y="586"/>
                  </a:lnTo>
                  <a:lnTo>
                    <a:pt x="343" y="660"/>
                  </a:lnTo>
                  <a:lnTo>
                    <a:pt x="1881" y="1172"/>
                  </a:lnTo>
                  <a:lnTo>
                    <a:pt x="2052" y="1197"/>
                  </a:lnTo>
                  <a:lnTo>
                    <a:pt x="2223" y="1172"/>
                  </a:lnTo>
                  <a:lnTo>
                    <a:pt x="3762" y="660"/>
                  </a:lnTo>
                  <a:lnTo>
                    <a:pt x="3908" y="586"/>
                  </a:lnTo>
                  <a:lnTo>
                    <a:pt x="4006" y="464"/>
                  </a:lnTo>
                  <a:lnTo>
                    <a:pt x="4079" y="318"/>
                  </a:lnTo>
                  <a:lnTo>
                    <a:pt x="4104" y="171"/>
                  </a:lnTo>
                  <a:lnTo>
                    <a:pt x="410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1" name="Google Shape;461;p39"/>
            <p:cNvSpPr/>
            <p:nvPr/>
          </p:nvSpPr>
          <p:spPr>
            <a:xfrm>
              <a:off x="6811575" y="2463675"/>
              <a:ext cx="95275" cy="160600"/>
            </a:xfrm>
            <a:custGeom>
              <a:avLst/>
              <a:gdLst/>
              <a:ahLst/>
              <a:cxnLst/>
              <a:rect l="l" t="t" r="r" b="b"/>
              <a:pathLst>
                <a:path w="3811" h="6424" extrusionOk="0">
                  <a:moveTo>
                    <a:pt x="1905" y="0"/>
                  </a:moveTo>
                  <a:lnTo>
                    <a:pt x="928" y="831"/>
                  </a:lnTo>
                  <a:lnTo>
                    <a:pt x="855" y="879"/>
                  </a:lnTo>
                  <a:lnTo>
                    <a:pt x="782" y="904"/>
                  </a:lnTo>
                  <a:lnTo>
                    <a:pt x="684" y="879"/>
                  </a:lnTo>
                  <a:lnTo>
                    <a:pt x="611" y="831"/>
                  </a:lnTo>
                  <a:lnTo>
                    <a:pt x="0" y="318"/>
                  </a:lnTo>
                  <a:lnTo>
                    <a:pt x="1319" y="6423"/>
                  </a:lnTo>
                  <a:lnTo>
                    <a:pt x="2491" y="6423"/>
                  </a:lnTo>
                  <a:lnTo>
                    <a:pt x="3810" y="318"/>
                  </a:lnTo>
                  <a:lnTo>
                    <a:pt x="3200" y="831"/>
                  </a:lnTo>
                  <a:lnTo>
                    <a:pt x="3126" y="879"/>
                  </a:lnTo>
                  <a:lnTo>
                    <a:pt x="3029" y="904"/>
                  </a:lnTo>
                  <a:lnTo>
                    <a:pt x="2955" y="879"/>
                  </a:lnTo>
                  <a:lnTo>
                    <a:pt x="2882" y="831"/>
                  </a:lnTo>
                  <a:lnTo>
                    <a:pt x="190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2" name="Google Shape;462;p39"/>
            <p:cNvSpPr/>
            <p:nvPr/>
          </p:nvSpPr>
          <p:spPr>
            <a:xfrm>
              <a:off x="6730350" y="2315900"/>
              <a:ext cx="257700" cy="308375"/>
            </a:xfrm>
            <a:custGeom>
              <a:avLst/>
              <a:gdLst/>
              <a:ahLst/>
              <a:cxnLst/>
              <a:rect l="l" t="t" r="r" b="b"/>
              <a:pathLst>
                <a:path w="10308" h="12335" extrusionOk="0">
                  <a:moveTo>
                    <a:pt x="5154" y="1"/>
                  </a:moveTo>
                  <a:lnTo>
                    <a:pt x="4617" y="25"/>
                  </a:lnTo>
                  <a:lnTo>
                    <a:pt x="4128" y="98"/>
                  </a:lnTo>
                  <a:lnTo>
                    <a:pt x="3615" y="245"/>
                  </a:lnTo>
                  <a:lnTo>
                    <a:pt x="3151" y="416"/>
                  </a:lnTo>
                  <a:lnTo>
                    <a:pt x="2712" y="636"/>
                  </a:lnTo>
                  <a:lnTo>
                    <a:pt x="2272" y="880"/>
                  </a:lnTo>
                  <a:lnTo>
                    <a:pt x="1881" y="1173"/>
                  </a:lnTo>
                  <a:lnTo>
                    <a:pt x="1515" y="1515"/>
                  </a:lnTo>
                  <a:lnTo>
                    <a:pt x="1198" y="1881"/>
                  </a:lnTo>
                  <a:lnTo>
                    <a:pt x="880" y="2272"/>
                  </a:lnTo>
                  <a:lnTo>
                    <a:pt x="636" y="2687"/>
                  </a:lnTo>
                  <a:lnTo>
                    <a:pt x="416" y="3151"/>
                  </a:lnTo>
                  <a:lnTo>
                    <a:pt x="245" y="3615"/>
                  </a:lnTo>
                  <a:lnTo>
                    <a:pt x="123" y="4104"/>
                  </a:lnTo>
                  <a:lnTo>
                    <a:pt x="50" y="4617"/>
                  </a:lnTo>
                  <a:lnTo>
                    <a:pt x="1" y="5154"/>
                  </a:lnTo>
                  <a:lnTo>
                    <a:pt x="25" y="5423"/>
                  </a:lnTo>
                  <a:lnTo>
                    <a:pt x="50" y="5691"/>
                  </a:lnTo>
                  <a:lnTo>
                    <a:pt x="123" y="6204"/>
                  </a:lnTo>
                  <a:lnTo>
                    <a:pt x="245" y="6693"/>
                  </a:lnTo>
                  <a:lnTo>
                    <a:pt x="416" y="7132"/>
                  </a:lnTo>
                  <a:lnTo>
                    <a:pt x="636" y="7572"/>
                  </a:lnTo>
                  <a:lnTo>
                    <a:pt x="856" y="7963"/>
                  </a:lnTo>
                  <a:lnTo>
                    <a:pt x="1100" y="8353"/>
                  </a:lnTo>
                  <a:lnTo>
                    <a:pt x="1369" y="8744"/>
                  </a:lnTo>
                  <a:lnTo>
                    <a:pt x="1906" y="9526"/>
                  </a:lnTo>
                  <a:lnTo>
                    <a:pt x="2150" y="9941"/>
                  </a:lnTo>
                  <a:lnTo>
                    <a:pt x="2394" y="10356"/>
                  </a:lnTo>
                  <a:lnTo>
                    <a:pt x="2614" y="10796"/>
                  </a:lnTo>
                  <a:lnTo>
                    <a:pt x="2810" y="11284"/>
                  </a:lnTo>
                  <a:lnTo>
                    <a:pt x="2980" y="11797"/>
                  </a:lnTo>
                  <a:lnTo>
                    <a:pt x="3103" y="12334"/>
                  </a:lnTo>
                  <a:lnTo>
                    <a:pt x="4079" y="12334"/>
                  </a:lnTo>
                  <a:lnTo>
                    <a:pt x="3249" y="8500"/>
                  </a:lnTo>
                  <a:lnTo>
                    <a:pt x="2663" y="5642"/>
                  </a:lnTo>
                  <a:lnTo>
                    <a:pt x="2663" y="5520"/>
                  </a:lnTo>
                  <a:lnTo>
                    <a:pt x="2712" y="5423"/>
                  </a:lnTo>
                  <a:lnTo>
                    <a:pt x="2785" y="5374"/>
                  </a:lnTo>
                  <a:lnTo>
                    <a:pt x="2883" y="5349"/>
                  </a:lnTo>
                  <a:lnTo>
                    <a:pt x="2956" y="5349"/>
                  </a:lnTo>
                  <a:lnTo>
                    <a:pt x="3054" y="5398"/>
                  </a:lnTo>
                  <a:lnTo>
                    <a:pt x="4031" y="6253"/>
                  </a:lnTo>
                  <a:lnTo>
                    <a:pt x="4983" y="5398"/>
                  </a:lnTo>
                  <a:lnTo>
                    <a:pt x="5081" y="5349"/>
                  </a:lnTo>
                  <a:lnTo>
                    <a:pt x="5227" y="5349"/>
                  </a:lnTo>
                  <a:lnTo>
                    <a:pt x="5325" y="5398"/>
                  </a:lnTo>
                  <a:lnTo>
                    <a:pt x="6278" y="6253"/>
                  </a:lnTo>
                  <a:lnTo>
                    <a:pt x="7254" y="5398"/>
                  </a:lnTo>
                  <a:lnTo>
                    <a:pt x="7352" y="5349"/>
                  </a:lnTo>
                  <a:lnTo>
                    <a:pt x="7425" y="5349"/>
                  </a:lnTo>
                  <a:lnTo>
                    <a:pt x="7523" y="5374"/>
                  </a:lnTo>
                  <a:lnTo>
                    <a:pt x="7596" y="5423"/>
                  </a:lnTo>
                  <a:lnTo>
                    <a:pt x="7645" y="5520"/>
                  </a:lnTo>
                  <a:lnTo>
                    <a:pt x="7645" y="5642"/>
                  </a:lnTo>
                  <a:lnTo>
                    <a:pt x="7059" y="8500"/>
                  </a:lnTo>
                  <a:lnTo>
                    <a:pt x="6229" y="12334"/>
                  </a:lnTo>
                  <a:lnTo>
                    <a:pt x="7206" y="12334"/>
                  </a:lnTo>
                  <a:lnTo>
                    <a:pt x="7328" y="11797"/>
                  </a:lnTo>
                  <a:lnTo>
                    <a:pt x="7499" y="11284"/>
                  </a:lnTo>
                  <a:lnTo>
                    <a:pt x="7694" y="10796"/>
                  </a:lnTo>
                  <a:lnTo>
                    <a:pt x="7914" y="10356"/>
                  </a:lnTo>
                  <a:lnTo>
                    <a:pt x="8158" y="9941"/>
                  </a:lnTo>
                  <a:lnTo>
                    <a:pt x="8402" y="9526"/>
                  </a:lnTo>
                  <a:lnTo>
                    <a:pt x="8940" y="8744"/>
                  </a:lnTo>
                  <a:lnTo>
                    <a:pt x="9208" y="8353"/>
                  </a:lnTo>
                  <a:lnTo>
                    <a:pt x="9453" y="7963"/>
                  </a:lnTo>
                  <a:lnTo>
                    <a:pt x="9672" y="7572"/>
                  </a:lnTo>
                  <a:lnTo>
                    <a:pt x="9892" y="7132"/>
                  </a:lnTo>
                  <a:lnTo>
                    <a:pt x="10063" y="6693"/>
                  </a:lnTo>
                  <a:lnTo>
                    <a:pt x="10185" y="6204"/>
                  </a:lnTo>
                  <a:lnTo>
                    <a:pt x="10259" y="5691"/>
                  </a:lnTo>
                  <a:lnTo>
                    <a:pt x="10283" y="5423"/>
                  </a:lnTo>
                  <a:lnTo>
                    <a:pt x="10307" y="5154"/>
                  </a:lnTo>
                  <a:lnTo>
                    <a:pt x="10259" y="4617"/>
                  </a:lnTo>
                  <a:lnTo>
                    <a:pt x="10185" y="4104"/>
                  </a:lnTo>
                  <a:lnTo>
                    <a:pt x="10063" y="3615"/>
                  </a:lnTo>
                  <a:lnTo>
                    <a:pt x="9892" y="3151"/>
                  </a:lnTo>
                  <a:lnTo>
                    <a:pt x="9672" y="2687"/>
                  </a:lnTo>
                  <a:lnTo>
                    <a:pt x="9428" y="2272"/>
                  </a:lnTo>
                  <a:lnTo>
                    <a:pt x="9111" y="1881"/>
                  </a:lnTo>
                  <a:lnTo>
                    <a:pt x="8793" y="1515"/>
                  </a:lnTo>
                  <a:lnTo>
                    <a:pt x="8427" y="1173"/>
                  </a:lnTo>
                  <a:lnTo>
                    <a:pt x="8036" y="880"/>
                  </a:lnTo>
                  <a:lnTo>
                    <a:pt x="7596" y="636"/>
                  </a:lnTo>
                  <a:lnTo>
                    <a:pt x="7157" y="416"/>
                  </a:lnTo>
                  <a:lnTo>
                    <a:pt x="6693" y="245"/>
                  </a:lnTo>
                  <a:lnTo>
                    <a:pt x="6180" y="98"/>
                  </a:lnTo>
                  <a:lnTo>
                    <a:pt x="5691" y="25"/>
                  </a:lnTo>
                  <a:lnTo>
                    <a:pt x="515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463" name="Google Shape;463;p39"/>
          <p:cNvGrpSpPr/>
          <p:nvPr/>
        </p:nvGrpSpPr>
        <p:grpSpPr>
          <a:xfrm>
            <a:off x="1395944" y="3562140"/>
            <a:ext cx="113517" cy="400833"/>
            <a:chOff x="727175" y="2957625"/>
            <a:chExt cx="130700" cy="476275"/>
          </a:xfrm>
          <a:solidFill>
            <a:srgbClr val="00B0F0"/>
          </a:solidFill>
        </p:grpSpPr>
        <p:sp>
          <p:nvSpPr>
            <p:cNvPr id="464" name="Google Shape;464;p39"/>
            <p:cNvSpPr/>
            <p:nvPr/>
          </p:nvSpPr>
          <p:spPr>
            <a:xfrm>
              <a:off x="727175" y="2957625"/>
              <a:ext cx="130700" cy="476275"/>
            </a:xfrm>
            <a:custGeom>
              <a:avLst/>
              <a:gdLst/>
              <a:ahLst/>
              <a:cxnLst/>
              <a:rect l="l" t="t" r="r" b="b"/>
              <a:pathLst>
                <a:path w="5228" h="19051" extrusionOk="0">
                  <a:moveTo>
                    <a:pt x="2614" y="489"/>
                  </a:moveTo>
                  <a:lnTo>
                    <a:pt x="2858" y="538"/>
                  </a:lnTo>
                  <a:lnTo>
                    <a:pt x="3102" y="611"/>
                  </a:lnTo>
                  <a:lnTo>
                    <a:pt x="3322" y="709"/>
                  </a:lnTo>
                  <a:lnTo>
                    <a:pt x="3493" y="880"/>
                  </a:lnTo>
                  <a:lnTo>
                    <a:pt x="3664" y="1051"/>
                  </a:lnTo>
                  <a:lnTo>
                    <a:pt x="3762" y="1270"/>
                  </a:lnTo>
                  <a:lnTo>
                    <a:pt x="3835" y="1490"/>
                  </a:lnTo>
                  <a:lnTo>
                    <a:pt x="3859" y="1759"/>
                  </a:lnTo>
                  <a:lnTo>
                    <a:pt x="3859" y="14483"/>
                  </a:lnTo>
                  <a:lnTo>
                    <a:pt x="3884" y="14581"/>
                  </a:lnTo>
                  <a:lnTo>
                    <a:pt x="3908" y="14679"/>
                  </a:lnTo>
                  <a:lnTo>
                    <a:pt x="3957" y="14776"/>
                  </a:lnTo>
                  <a:lnTo>
                    <a:pt x="4030" y="14850"/>
                  </a:lnTo>
                  <a:lnTo>
                    <a:pt x="4177" y="14996"/>
                  </a:lnTo>
                  <a:lnTo>
                    <a:pt x="4324" y="15167"/>
                  </a:lnTo>
                  <a:lnTo>
                    <a:pt x="4446" y="15363"/>
                  </a:lnTo>
                  <a:lnTo>
                    <a:pt x="4543" y="15558"/>
                  </a:lnTo>
                  <a:lnTo>
                    <a:pt x="4641" y="15778"/>
                  </a:lnTo>
                  <a:lnTo>
                    <a:pt x="4690" y="15973"/>
                  </a:lnTo>
                  <a:lnTo>
                    <a:pt x="4714" y="16193"/>
                  </a:lnTo>
                  <a:lnTo>
                    <a:pt x="4739" y="16437"/>
                  </a:lnTo>
                  <a:lnTo>
                    <a:pt x="4714" y="16633"/>
                  </a:lnTo>
                  <a:lnTo>
                    <a:pt x="4690" y="16852"/>
                  </a:lnTo>
                  <a:lnTo>
                    <a:pt x="4641" y="17048"/>
                  </a:lnTo>
                  <a:lnTo>
                    <a:pt x="4568" y="17243"/>
                  </a:lnTo>
                  <a:lnTo>
                    <a:pt x="4470" y="17438"/>
                  </a:lnTo>
                  <a:lnTo>
                    <a:pt x="4372" y="17609"/>
                  </a:lnTo>
                  <a:lnTo>
                    <a:pt x="4250" y="17780"/>
                  </a:lnTo>
                  <a:lnTo>
                    <a:pt x="4104" y="17927"/>
                  </a:lnTo>
                  <a:lnTo>
                    <a:pt x="3957" y="18073"/>
                  </a:lnTo>
                  <a:lnTo>
                    <a:pt x="3811" y="18196"/>
                  </a:lnTo>
                  <a:lnTo>
                    <a:pt x="3615" y="18293"/>
                  </a:lnTo>
                  <a:lnTo>
                    <a:pt x="3444" y="18391"/>
                  </a:lnTo>
                  <a:lnTo>
                    <a:pt x="3249" y="18464"/>
                  </a:lnTo>
                  <a:lnTo>
                    <a:pt x="3029" y="18513"/>
                  </a:lnTo>
                  <a:lnTo>
                    <a:pt x="2834" y="18538"/>
                  </a:lnTo>
                  <a:lnTo>
                    <a:pt x="2614" y="18562"/>
                  </a:lnTo>
                  <a:lnTo>
                    <a:pt x="2394" y="18538"/>
                  </a:lnTo>
                  <a:lnTo>
                    <a:pt x="2174" y="18513"/>
                  </a:lnTo>
                  <a:lnTo>
                    <a:pt x="1979" y="18464"/>
                  </a:lnTo>
                  <a:lnTo>
                    <a:pt x="1784" y="18391"/>
                  </a:lnTo>
                  <a:lnTo>
                    <a:pt x="1613" y="18293"/>
                  </a:lnTo>
                  <a:lnTo>
                    <a:pt x="1417" y="18196"/>
                  </a:lnTo>
                  <a:lnTo>
                    <a:pt x="1271" y="18073"/>
                  </a:lnTo>
                  <a:lnTo>
                    <a:pt x="1124" y="17927"/>
                  </a:lnTo>
                  <a:lnTo>
                    <a:pt x="978" y="17780"/>
                  </a:lnTo>
                  <a:lnTo>
                    <a:pt x="855" y="17609"/>
                  </a:lnTo>
                  <a:lnTo>
                    <a:pt x="758" y="17438"/>
                  </a:lnTo>
                  <a:lnTo>
                    <a:pt x="660" y="17243"/>
                  </a:lnTo>
                  <a:lnTo>
                    <a:pt x="587" y="17048"/>
                  </a:lnTo>
                  <a:lnTo>
                    <a:pt x="538" y="16852"/>
                  </a:lnTo>
                  <a:lnTo>
                    <a:pt x="514" y="16633"/>
                  </a:lnTo>
                  <a:lnTo>
                    <a:pt x="489" y="16437"/>
                  </a:lnTo>
                  <a:lnTo>
                    <a:pt x="514" y="16193"/>
                  </a:lnTo>
                  <a:lnTo>
                    <a:pt x="538" y="15973"/>
                  </a:lnTo>
                  <a:lnTo>
                    <a:pt x="587" y="15778"/>
                  </a:lnTo>
                  <a:lnTo>
                    <a:pt x="684" y="15558"/>
                  </a:lnTo>
                  <a:lnTo>
                    <a:pt x="782" y="15363"/>
                  </a:lnTo>
                  <a:lnTo>
                    <a:pt x="904" y="15167"/>
                  </a:lnTo>
                  <a:lnTo>
                    <a:pt x="1051" y="14996"/>
                  </a:lnTo>
                  <a:lnTo>
                    <a:pt x="1197" y="14850"/>
                  </a:lnTo>
                  <a:lnTo>
                    <a:pt x="1271" y="14776"/>
                  </a:lnTo>
                  <a:lnTo>
                    <a:pt x="1319" y="14679"/>
                  </a:lnTo>
                  <a:lnTo>
                    <a:pt x="1344" y="14581"/>
                  </a:lnTo>
                  <a:lnTo>
                    <a:pt x="1368" y="14483"/>
                  </a:lnTo>
                  <a:lnTo>
                    <a:pt x="1368" y="1759"/>
                  </a:lnTo>
                  <a:lnTo>
                    <a:pt x="1393" y="1490"/>
                  </a:lnTo>
                  <a:lnTo>
                    <a:pt x="1466" y="1270"/>
                  </a:lnTo>
                  <a:lnTo>
                    <a:pt x="1564" y="1051"/>
                  </a:lnTo>
                  <a:lnTo>
                    <a:pt x="1735" y="880"/>
                  </a:lnTo>
                  <a:lnTo>
                    <a:pt x="1906" y="709"/>
                  </a:lnTo>
                  <a:lnTo>
                    <a:pt x="2125" y="611"/>
                  </a:lnTo>
                  <a:lnTo>
                    <a:pt x="2370" y="538"/>
                  </a:lnTo>
                  <a:lnTo>
                    <a:pt x="2614" y="489"/>
                  </a:lnTo>
                  <a:close/>
                  <a:moveTo>
                    <a:pt x="2614" y="0"/>
                  </a:moveTo>
                  <a:lnTo>
                    <a:pt x="2443" y="25"/>
                  </a:lnTo>
                  <a:lnTo>
                    <a:pt x="2272" y="49"/>
                  </a:lnTo>
                  <a:lnTo>
                    <a:pt x="2101" y="98"/>
                  </a:lnTo>
                  <a:lnTo>
                    <a:pt x="1930" y="147"/>
                  </a:lnTo>
                  <a:lnTo>
                    <a:pt x="1784" y="220"/>
                  </a:lnTo>
                  <a:lnTo>
                    <a:pt x="1637" y="318"/>
                  </a:lnTo>
                  <a:lnTo>
                    <a:pt x="1515" y="416"/>
                  </a:lnTo>
                  <a:lnTo>
                    <a:pt x="1393" y="513"/>
                  </a:lnTo>
                  <a:lnTo>
                    <a:pt x="1271" y="635"/>
                  </a:lnTo>
                  <a:lnTo>
                    <a:pt x="1173" y="782"/>
                  </a:lnTo>
                  <a:lnTo>
                    <a:pt x="1075" y="928"/>
                  </a:lnTo>
                  <a:lnTo>
                    <a:pt x="1002" y="1075"/>
                  </a:lnTo>
                  <a:lnTo>
                    <a:pt x="953" y="1246"/>
                  </a:lnTo>
                  <a:lnTo>
                    <a:pt x="904" y="1393"/>
                  </a:lnTo>
                  <a:lnTo>
                    <a:pt x="880" y="1588"/>
                  </a:lnTo>
                  <a:lnTo>
                    <a:pt x="880" y="1759"/>
                  </a:lnTo>
                  <a:lnTo>
                    <a:pt x="880" y="14483"/>
                  </a:lnTo>
                  <a:lnTo>
                    <a:pt x="684" y="14679"/>
                  </a:lnTo>
                  <a:lnTo>
                    <a:pt x="514" y="14874"/>
                  </a:lnTo>
                  <a:lnTo>
                    <a:pt x="367" y="15094"/>
                  </a:lnTo>
                  <a:lnTo>
                    <a:pt x="245" y="15338"/>
                  </a:lnTo>
                  <a:lnTo>
                    <a:pt x="147" y="15607"/>
                  </a:lnTo>
                  <a:lnTo>
                    <a:pt x="74" y="15875"/>
                  </a:lnTo>
                  <a:lnTo>
                    <a:pt x="25" y="16144"/>
                  </a:lnTo>
                  <a:lnTo>
                    <a:pt x="1" y="16437"/>
                  </a:lnTo>
                  <a:lnTo>
                    <a:pt x="25" y="16681"/>
                  </a:lnTo>
                  <a:lnTo>
                    <a:pt x="49" y="16950"/>
                  </a:lnTo>
                  <a:lnTo>
                    <a:pt x="123" y="17194"/>
                  </a:lnTo>
                  <a:lnTo>
                    <a:pt x="196" y="17438"/>
                  </a:lnTo>
                  <a:lnTo>
                    <a:pt x="318" y="17683"/>
                  </a:lnTo>
                  <a:lnTo>
                    <a:pt x="440" y="17878"/>
                  </a:lnTo>
                  <a:lnTo>
                    <a:pt x="611" y="18098"/>
                  </a:lnTo>
                  <a:lnTo>
                    <a:pt x="758" y="18269"/>
                  </a:lnTo>
                  <a:lnTo>
                    <a:pt x="953" y="18440"/>
                  </a:lnTo>
                  <a:lnTo>
                    <a:pt x="1149" y="18586"/>
                  </a:lnTo>
                  <a:lnTo>
                    <a:pt x="1368" y="18733"/>
                  </a:lnTo>
                  <a:lnTo>
                    <a:pt x="1588" y="18831"/>
                  </a:lnTo>
                  <a:lnTo>
                    <a:pt x="1832" y="18928"/>
                  </a:lnTo>
                  <a:lnTo>
                    <a:pt x="2077" y="18977"/>
                  </a:lnTo>
                  <a:lnTo>
                    <a:pt x="2345" y="19026"/>
                  </a:lnTo>
                  <a:lnTo>
                    <a:pt x="2614" y="19050"/>
                  </a:lnTo>
                  <a:lnTo>
                    <a:pt x="2883" y="19026"/>
                  </a:lnTo>
                  <a:lnTo>
                    <a:pt x="3151" y="18977"/>
                  </a:lnTo>
                  <a:lnTo>
                    <a:pt x="3395" y="18928"/>
                  </a:lnTo>
                  <a:lnTo>
                    <a:pt x="3640" y="18831"/>
                  </a:lnTo>
                  <a:lnTo>
                    <a:pt x="3859" y="18733"/>
                  </a:lnTo>
                  <a:lnTo>
                    <a:pt x="4079" y="18586"/>
                  </a:lnTo>
                  <a:lnTo>
                    <a:pt x="4275" y="18440"/>
                  </a:lnTo>
                  <a:lnTo>
                    <a:pt x="4470" y="18269"/>
                  </a:lnTo>
                  <a:lnTo>
                    <a:pt x="4617" y="18098"/>
                  </a:lnTo>
                  <a:lnTo>
                    <a:pt x="4788" y="17878"/>
                  </a:lnTo>
                  <a:lnTo>
                    <a:pt x="4910" y="17683"/>
                  </a:lnTo>
                  <a:lnTo>
                    <a:pt x="5032" y="17438"/>
                  </a:lnTo>
                  <a:lnTo>
                    <a:pt x="5105" y="17194"/>
                  </a:lnTo>
                  <a:lnTo>
                    <a:pt x="5178" y="16950"/>
                  </a:lnTo>
                  <a:lnTo>
                    <a:pt x="5203" y="16681"/>
                  </a:lnTo>
                  <a:lnTo>
                    <a:pt x="5227" y="16437"/>
                  </a:lnTo>
                  <a:lnTo>
                    <a:pt x="5203" y="16144"/>
                  </a:lnTo>
                  <a:lnTo>
                    <a:pt x="5154" y="15875"/>
                  </a:lnTo>
                  <a:lnTo>
                    <a:pt x="5081" y="15607"/>
                  </a:lnTo>
                  <a:lnTo>
                    <a:pt x="4983" y="15338"/>
                  </a:lnTo>
                  <a:lnTo>
                    <a:pt x="4861" y="15094"/>
                  </a:lnTo>
                  <a:lnTo>
                    <a:pt x="4714" y="14874"/>
                  </a:lnTo>
                  <a:lnTo>
                    <a:pt x="4543" y="14679"/>
                  </a:lnTo>
                  <a:lnTo>
                    <a:pt x="4348" y="14483"/>
                  </a:lnTo>
                  <a:lnTo>
                    <a:pt x="4348" y="1759"/>
                  </a:lnTo>
                  <a:lnTo>
                    <a:pt x="4348" y="1588"/>
                  </a:lnTo>
                  <a:lnTo>
                    <a:pt x="4324" y="1393"/>
                  </a:lnTo>
                  <a:lnTo>
                    <a:pt x="4275" y="1246"/>
                  </a:lnTo>
                  <a:lnTo>
                    <a:pt x="4226" y="1075"/>
                  </a:lnTo>
                  <a:lnTo>
                    <a:pt x="4153" y="928"/>
                  </a:lnTo>
                  <a:lnTo>
                    <a:pt x="4055" y="782"/>
                  </a:lnTo>
                  <a:lnTo>
                    <a:pt x="3957" y="635"/>
                  </a:lnTo>
                  <a:lnTo>
                    <a:pt x="3835" y="513"/>
                  </a:lnTo>
                  <a:lnTo>
                    <a:pt x="3713" y="416"/>
                  </a:lnTo>
                  <a:lnTo>
                    <a:pt x="3591" y="318"/>
                  </a:lnTo>
                  <a:lnTo>
                    <a:pt x="3444" y="220"/>
                  </a:lnTo>
                  <a:lnTo>
                    <a:pt x="3298" y="147"/>
                  </a:lnTo>
                  <a:lnTo>
                    <a:pt x="3127" y="98"/>
                  </a:lnTo>
                  <a:lnTo>
                    <a:pt x="2956" y="49"/>
                  </a:lnTo>
                  <a:lnTo>
                    <a:pt x="2785" y="25"/>
                  </a:lnTo>
                  <a:lnTo>
                    <a:pt x="261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5" name="Google Shape;465;p39"/>
            <p:cNvSpPr/>
            <p:nvPr/>
          </p:nvSpPr>
          <p:spPr>
            <a:xfrm>
              <a:off x="751600" y="3090125"/>
              <a:ext cx="81850" cy="319350"/>
            </a:xfrm>
            <a:custGeom>
              <a:avLst/>
              <a:gdLst/>
              <a:ahLst/>
              <a:cxnLst/>
              <a:rect l="l" t="t" r="r" b="b"/>
              <a:pathLst>
                <a:path w="3274" h="12774" extrusionOk="0">
                  <a:moveTo>
                    <a:pt x="880" y="0"/>
                  </a:moveTo>
                  <a:lnTo>
                    <a:pt x="880" y="9183"/>
                  </a:lnTo>
                  <a:lnTo>
                    <a:pt x="855" y="9379"/>
                  </a:lnTo>
                  <a:lnTo>
                    <a:pt x="782" y="9574"/>
                  </a:lnTo>
                  <a:lnTo>
                    <a:pt x="684" y="9745"/>
                  </a:lnTo>
                  <a:lnTo>
                    <a:pt x="538" y="9916"/>
                  </a:lnTo>
                  <a:lnTo>
                    <a:pt x="416" y="10038"/>
                  </a:lnTo>
                  <a:lnTo>
                    <a:pt x="318" y="10160"/>
                  </a:lnTo>
                  <a:lnTo>
                    <a:pt x="220" y="10307"/>
                  </a:lnTo>
                  <a:lnTo>
                    <a:pt x="147" y="10453"/>
                  </a:lnTo>
                  <a:lnTo>
                    <a:pt x="74" y="10624"/>
                  </a:lnTo>
                  <a:lnTo>
                    <a:pt x="49" y="10795"/>
                  </a:lnTo>
                  <a:lnTo>
                    <a:pt x="1" y="10966"/>
                  </a:lnTo>
                  <a:lnTo>
                    <a:pt x="1" y="11137"/>
                  </a:lnTo>
                  <a:lnTo>
                    <a:pt x="1" y="11284"/>
                  </a:lnTo>
                  <a:lnTo>
                    <a:pt x="25" y="11455"/>
                  </a:lnTo>
                  <a:lnTo>
                    <a:pt x="74" y="11601"/>
                  </a:lnTo>
                  <a:lnTo>
                    <a:pt x="123" y="11772"/>
                  </a:lnTo>
                  <a:lnTo>
                    <a:pt x="196" y="11894"/>
                  </a:lnTo>
                  <a:lnTo>
                    <a:pt x="294" y="12041"/>
                  </a:lnTo>
                  <a:lnTo>
                    <a:pt x="367" y="12163"/>
                  </a:lnTo>
                  <a:lnTo>
                    <a:pt x="489" y="12285"/>
                  </a:lnTo>
                  <a:lnTo>
                    <a:pt x="587" y="12383"/>
                  </a:lnTo>
                  <a:lnTo>
                    <a:pt x="733" y="12480"/>
                  </a:lnTo>
                  <a:lnTo>
                    <a:pt x="855" y="12554"/>
                  </a:lnTo>
                  <a:lnTo>
                    <a:pt x="1002" y="12627"/>
                  </a:lnTo>
                  <a:lnTo>
                    <a:pt x="1148" y="12700"/>
                  </a:lnTo>
                  <a:lnTo>
                    <a:pt x="1319" y="12725"/>
                  </a:lnTo>
                  <a:lnTo>
                    <a:pt x="1466" y="12749"/>
                  </a:lnTo>
                  <a:lnTo>
                    <a:pt x="1637" y="12773"/>
                  </a:lnTo>
                  <a:lnTo>
                    <a:pt x="1808" y="12749"/>
                  </a:lnTo>
                  <a:lnTo>
                    <a:pt x="1954" y="12725"/>
                  </a:lnTo>
                  <a:lnTo>
                    <a:pt x="2125" y="12700"/>
                  </a:lnTo>
                  <a:lnTo>
                    <a:pt x="2272" y="12627"/>
                  </a:lnTo>
                  <a:lnTo>
                    <a:pt x="2418" y="12554"/>
                  </a:lnTo>
                  <a:lnTo>
                    <a:pt x="2541" y="12480"/>
                  </a:lnTo>
                  <a:lnTo>
                    <a:pt x="2687" y="12383"/>
                  </a:lnTo>
                  <a:lnTo>
                    <a:pt x="2785" y="12285"/>
                  </a:lnTo>
                  <a:lnTo>
                    <a:pt x="2907" y="12163"/>
                  </a:lnTo>
                  <a:lnTo>
                    <a:pt x="2980" y="12041"/>
                  </a:lnTo>
                  <a:lnTo>
                    <a:pt x="3078" y="11894"/>
                  </a:lnTo>
                  <a:lnTo>
                    <a:pt x="3151" y="11772"/>
                  </a:lnTo>
                  <a:lnTo>
                    <a:pt x="3200" y="11601"/>
                  </a:lnTo>
                  <a:lnTo>
                    <a:pt x="3249" y="11455"/>
                  </a:lnTo>
                  <a:lnTo>
                    <a:pt x="3273" y="11284"/>
                  </a:lnTo>
                  <a:lnTo>
                    <a:pt x="3273" y="11137"/>
                  </a:lnTo>
                  <a:lnTo>
                    <a:pt x="3273" y="10966"/>
                  </a:lnTo>
                  <a:lnTo>
                    <a:pt x="3224" y="10795"/>
                  </a:lnTo>
                  <a:lnTo>
                    <a:pt x="3200" y="10624"/>
                  </a:lnTo>
                  <a:lnTo>
                    <a:pt x="3127" y="10453"/>
                  </a:lnTo>
                  <a:lnTo>
                    <a:pt x="3053" y="10307"/>
                  </a:lnTo>
                  <a:lnTo>
                    <a:pt x="2956" y="10160"/>
                  </a:lnTo>
                  <a:lnTo>
                    <a:pt x="2858" y="10038"/>
                  </a:lnTo>
                  <a:lnTo>
                    <a:pt x="2736" y="9916"/>
                  </a:lnTo>
                  <a:lnTo>
                    <a:pt x="2589" y="9745"/>
                  </a:lnTo>
                  <a:lnTo>
                    <a:pt x="2492" y="9574"/>
                  </a:lnTo>
                  <a:lnTo>
                    <a:pt x="2418" y="9379"/>
                  </a:lnTo>
                  <a:lnTo>
                    <a:pt x="2394" y="9183"/>
                  </a:lnTo>
                  <a:lnTo>
                    <a:pt x="2394" y="8255"/>
                  </a:lnTo>
                  <a:lnTo>
                    <a:pt x="2052" y="8255"/>
                  </a:lnTo>
                  <a:lnTo>
                    <a:pt x="1954" y="8231"/>
                  </a:lnTo>
                  <a:lnTo>
                    <a:pt x="1881" y="8182"/>
                  </a:lnTo>
                  <a:lnTo>
                    <a:pt x="1832" y="8109"/>
                  </a:lnTo>
                  <a:lnTo>
                    <a:pt x="1808" y="8011"/>
                  </a:lnTo>
                  <a:lnTo>
                    <a:pt x="1832" y="7913"/>
                  </a:lnTo>
                  <a:lnTo>
                    <a:pt x="1881" y="7840"/>
                  </a:lnTo>
                  <a:lnTo>
                    <a:pt x="1954" y="7791"/>
                  </a:lnTo>
                  <a:lnTo>
                    <a:pt x="2052" y="7767"/>
                  </a:lnTo>
                  <a:lnTo>
                    <a:pt x="2394" y="7767"/>
                  </a:lnTo>
                  <a:lnTo>
                    <a:pt x="2394" y="6912"/>
                  </a:lnTo>
                  <a:lnTo>
                    <a:pt x="2052" y="6912"/>
                  </a:lnTo>
                  <a:lnTo>
                    <a:pt x="1954" y="6888"/>
                  </a:lnTo>
                  <a:lnTo>
                    <a:pt x="1881" y="6839"/>
                  </a:lnTo>
                  <a:lnTo>
                    <a:pt x="1832" y="6765"/>
                  </a:lnTo>
                  <a:lnTo>
                    <a:pt x="1808" y="6668"/>
                  </a:lnTo>
                  <a:lnTo>
                    <a:pt x="1832" y="6570"/>
                  </a:lnTo>
                  <a:lnTo>
                    <a:pt x="1881" y="6497"/>
                  </a:lnTo>
                  <a:lnTo>
                    <a:pt x="1954" y="6448"/>
                  </a:lnTo>
                  <a:lnTo>
                    <a:pt x="2052" y="6423"/>
                  </a:lnTo>
                  <a:lnTo>
                    <a:pt x="2394" y="6423"/>
                  </a:lnTo>
                  <a:lnTo>
                    <a:pt x="2394" y="5569"/>
                  </a:lnTo>
                  <a:lnTo>
                    <a:pt x="2052" y="5569"/>
                  </a:lnTo>
                  <a:lnTo>
                    <a:pt x="1954" y="5544"/>
                  </a:lnTo>
                  <a:lnTo>
                    <a:pt x="1881" y="5495"/>
                  </a:lnTo>
                  <a:lnTo>
                    <a:pt x="1832" y="5422"/>
                  </a:lnTo>
                  <a:lnTo>
                    <a:pt x="1808" y="5324"/>
                  </a:lnTo>
                  <a:lnTo>
                    <a:pt x="1832" y="5227"/>
                  </a:lnTo>
                  <a:lnTo>
                    <a:pt x="1881" y="5153"/>
                  </a:lnTo>
                  <a:lnTo>
                    <a:pt x="1954" y="5105"/>
                  </a:lnTo>
                  <a:lnTo>
                    <a:pt x="2052" y="5080"/>
                  </a:lnTo>
                  <a:lnTo>
                    <a:pt x="2394" y="5080"/>
                  </a:lnTo>
                  <a:lnTo>
                    <a:pt x="2394" y="4225"/>
                  </a:lnTo>
                  <a:lnTo>
                    <a:pt x="2052" y="4225"/>
                  </a:lnTo>
                  <a:lnTo>
                    <a:pt x="1954" y="4201"/>
                  </a:lnTo>
                  <a:lnTo>
                    <a:pt x="1881" y="4152"/>
                  </a:lnTo>
                  <a:lnTo>
                    <a:pt x="1832" y="4079"/>
                  </a:lnTo>
                  <a:lnTo>
                    <a:pt x="1808" y="3981"/>
                  </a:lnTo>
                  <a:lnTo>
                    <a:pt x="1832" y="3883"/>
                  </a:lnTo>
                  <a:lnTo>
                    <a:pt x="1881" y="3810"/>
                  </a:lnTo>
                  <a:lnTo>
                    <a:pt x="1954" y="3761"/>
                  </a:lnTo>
                  <a:lnTo>
                    <a:pt x="2052" y="3737"/>
                  </a:lnTo>
                  <a:lnTo>
                    <a:pt x="2394" y="3737"/>
                  </a:lnTo>
                  <a:lnTo>
                    <a:pt x="2394" y="2882"/>
                  </a:lnTo>
                  <a:lnTo>
                    <a:pt x="2052" y="2882"/>
                  </a:lnTo>
                  <a:lnTo>
                    <a:pt x="1954" y="2858"/>
                  </a:lnTo>
                  <a:lnTo>
                    <a:pt x="1881" y="2809"/>
                  </a:lnTo>
                  <a:lnTo>
                    <a:pt x="1832" y="2736"/>
                  </a:lnTo>
                  <a:lnTo>
                    <a:pt x="1808" y="2638"/>
                  </a:lnTo>
                  <a:lnTo>
                    <a:pt x="1832" y="2540"/>
                  </a:lnTo>
                  <a:lnTo>
                    <a:pt x="1881" y="2467"/>
                  </a:lnTo>
                  <a:lnTo>
                    <a:pt x="1954" y="2418"/>
                  </a:lnTo>
                  <a:lnTo>
                    <a:pt x="2052" y="2394"/>
                  </a:lnTo>
                  <a:lnTo>
                    <a:pt x="2394" y="2394"/>
                  </a:lnTo>
                  <a:lnTo>
                    <a:pt x="2394" y="1539"/>
                  </a:lnTo>
                  <a:lnTo>
                    <a:pt x="2052" y="1539"/>
                  </a:lnTo>
                  <a:lnTo>
                    <a:pt x="1954" y="1514"/>
                  </a:lnTo>
                  <a:lnTo>
                    <a:pt x="1881" y="1466"/>
                  </a:lnTo>
                  <a:lnTo>
                    <a:pt x="1832" y="1392"/>
                  </a:lnTo>
                  <a:lnTo>
                    <a:pt x="1808" y="1295"/>
                  </a:lnTo>
                  <a:lnTo>
                    <a:pt x="1832" y="1197"/>
                  </a:lnTo>
                  <a:lnTo>
                    <a:pt x="1881" y="1124"/>
                  </a:lnTo>
                  <a:lnTo>
                    <a:pt x="1954" y="1075"/>
                  </a:lnTo>
                  <a:lnTo>
                    <a:pt x="2052" y="1050"/>
                  </a:lnTo>
                  <a:lnTo>
                    <a:pt x="2394" y="1050"/>
                  </a:lnTo>
                  <a:lnTo>
                    <a:pt x="239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466" name="Google Shape;466;p39"/>
          <p:cNvSpPr/>
          <p:nvPr/>
        </p:nvSpPr>
        <p:spPr>
          <a:xfrm>
            <a:off x="2449747" y="3546215"/>
            <a:ext cx="347891" cy="432688"/>
          </a:xfrm>
          <a:custGeom>
            <a:avLst/>
            <a:gdLst/>
            <a:ahLst/>
            <a:cxnLst/>
            <a:rect l="l" t="t" r="r" b="b"/>
            <a:pathLst>
              <a:path w="16022" h="20565" extrusionOk="0">
                <a:moveTo>
                  <a:pt x="14434" y="1588"/>
                </a:moveTo>
                <a:lnTo>
                  <a:pt x="14434" y="17683"/>
                </a:lnTo>
                <a:lnTo>
                  <a:pt x="1588" y="17683"/>
                </a:lnTo>
                <a:lnTo>
                  <a:pt x="1588" y="1588"/>
                </a:lnTo>
                <a:close/>
                <a:moveTo>
                  <a:pt x="8011" y="18293"/>
                </a:moveTo>
                <a:lnTo>
                  <a:pt x="8182" y="18318"/>
                </a:lnTo>
                <a:lnTo>
                  <a:pt x="8328" y="18366"/>
                </a:lnTo>
                <a:lnTo>
                  <a:pt x="8475" y="18440"/>
                </a:lnTo>
                <a:lnTo>
                  <a:pt x="8597" y="18537"/>
                </a:lnTo>
                <a:lnTo>
                  <a:pt x="8695" y="18660"/>
                </a:lnTo>
                <a:lnTo>
                  <a:pt x="8768" y="18806"/>
                </a:lnTo>
                <a:lnTo>
                  <a:pt x="8817" y="18953"/>
                </a:lnTo>
                <a:lnTo>
                  <a:pt x="8841" y="19124"/>
                </a:lnTo>
                <a:lnTo>
                  <a:pt x="8817" y="19295"/>
                </a:lnTo>
                <a:lnTo>
                  <a:pt x="8768" y="19441"/>
                </a:lnTo>
                <a:lnTo>
                  <a:pt x="8695" y="19588"/>
                </a:lnTo>
                <a:lnTo>
                  <a:pt x="8597" y="19710"/>
                </a:lnTo>
                <a:lnTo>
                  <a:pt x="8475" y="19807"/>
                </a:lnTo>
                <a:lnTo>
                  <a:pt x="8328" y="19881"/>
                </a:lnTo>
                <a:lnTo>
                  <a:pt x="8182" y="19930"/>
                </a:lnTo>
                <a:lnTo>
                  <a:pt x="8011" y="19954"/>
                </a:lnTo>
                <a:lnTo>
                  <a:pt x="7840" y="19930"/>
                </a:lnTo>
                <a:lnTo>
                  <a:pt x="7693" y="19881"/>
                </a:lnTo>
                <a:lnTo>
                  <a:pt x="7547" y="19807"/>
                </a:lnTo>
                <a:lnTo>
                  <a:pt x="7425" y="19710"/>
                </a:lnTo>
                <a:lnTo>
                  <a:pt x="7327" y="19588"/>
                </a:lnTo>
                <a:lnTo>
                  <a:pt x="7254" y="19441"/>
                </a:lnTo>
                <a:lnTo>
                  <a:pt x="7205" y="19295"/>
                </a:lnTo>
                <a:lnTo>
                  <a:pt x="7181" y="19124"/>
                </a:lnTo>
                <a:lnTo>
                  <a:pt x="7205" y="18953"/>
                </a:lnTo>
                <a:lnTo>
                  <a:pt x="7254" y="18806"/>
                </a:lnTo>
                <a:lnTo>
                  <a:pt x="7327" y="18660"/>
                </a:lnTo>
                <a:lnTo>
                  <a:pt x="7425" y="18537"/>
                </a:lnTo>
                <a:lnTo>
                  <a:pt x="7547" y="18440"/>
                </a:lnTo>
                <a:lnTo>
                  <a:pt x="7693" y="18366"/>
                </a:lnTo>
                <a:lnTo>
                  <a:pt x="7840" y="18318"/>
                </a:lnTo>
                <a:lnTo>
                  <a:pt x="8011" y="18293"/>
                </a:lnTo>
                <a:close/>
                <a:moveTo>
                  <a:pt x="1270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7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7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70" y="20565"/>
                </a:lnTo>
                <a:lnTo>
                  <a:pt x="14752" y="20565"/>
                </a:lnTo>
                <a:lnTo>
                  <a:pt x="14996" y="20540"/>
                </a:lnTo>
                <a:lnTo>
                  <a:pt x="15240" y="20467"/>
                </a:lnTo>
                <a:lnTo>
                  <a:pt x="15460" y="20345"/>
                </a:lnTo>
                <a:lnTo>
                  <a:pt x="15655" y="20198"/>
                </a:lnTo>
                <a:lnTo>
                  <a:pt x="15802" y="20003"/>
                </a:lnTo>
                <a:lnTo>
                  <a:pt x="15924" y="19783"/>
                </a:lnTo>
                <a:lnTo>
                  <a:pt x="15997" y="19539"/>
                </a:lnTo>
                <a:lnTo>
                  <a:pt x="16022" y="19270"/>
                </a:lnTo>
                <a:lnTo>
                  <a:pt x="16022" y="1295"/>
                </a:lnTo>
                <a:lnTo>
                  <a:pt x="15997" y="1026"/>
                </a:lnTo>
                <a:lnTo>
                  <a:pt x="15924" y="782"/>
                </a:lnTo>
                <a:lnTo>
                  <a:pt x="15802" y="562"/>
                </a:lnTo>
                <a:lnTo>
                  <a:pt x="15655" y="367"/>
                </a:lnTo>
                <a:lnTo>
                  <a:pt x="15460" y="220"/>
                </a:lnTo>
                <a:lnTo>
                  <a:pt x="15240" y="98"/>
                </a:lnTo>
                <a:lnTo>
                  <a:pt x="14996" y="25"/>
                </a:lnTo>
                <a:lnTo>
                  <a:pt x="14752" y="0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467" name="Google Shape;467;p39"/>
          <p:cNvSpPr/>
          <p:nvPr/>
        </p:nvSpPr>
        <p:spPr>
          <a:xfrm>
            <a:off x="1909344" y="3546215"/>
            <a:ext cx="257737" cy="432688"/>
          </a:xfrm>
          <a:custGeom>
            <a:avLst/>
            <a:gdLst/>
            <a:ahLst/>
            <a:cxnLst/>
            <a:rect l="l" t="t" r="r" b="b"/>
            <a:pathLst>
              <a:path w="11870" h="20565" extrusionOk="0">
                <a:moveTo>
                  <a:pt x="6301" y="977"/>
                </a:moveTo>
                <a:lnTo>
                  <a:pt x="6423" y="1002"/>
                </a:lnTo>
                <a:lnTo>
                  <a:pt x="6497" y="1075"/>
                </a:lnTo>
                <a:lnTo>
                  <a:pt x="6570" y="1148"/>
                </a:lnTo>
                <a:lnTo>
                  <a:pt x="6594" y="1270"/>
                </a:lnTo>
                <a:lnTo>
                  <a:pt x="6570" y="1368"/>
                </a:lnTo>
                <a:lnTo>
                  <a:pt x="6497" y="1466"/>
                </a:lnTo>
                <a:lnTo>
                  <a:pt x="6423" y="1515"/>
                </a:lnTo>
                <a:lnTo>
                  <a:pt x="6301" y="1539"/>
                </a:lnTo>
                <a:lnTo>
                  <a:pt x="5569" y="1539"/>
                </a:lnTo>
                <a:lnTo>
                  <a:pt x="5446" y="1515"/>
                </a:lnTo>
                <a:lnTo>
                  <a:pt x="5373" y="1466"/>
                </a:lnTo>
                <a:lnTo>
                  <a:pt x="5300" y="1368"/>
                </a:lnTo>
                <a:lnTo>
                  <a:pt x="5276" y="1270"/>
                </a:lnTo>
                <a:lnTo>
                  <a:pt x="5300" y="1148"/>
                </a:lnTo>
                <a:lnTo>
                  <a:pt x="5373" y="1075"/>
                </a:lnTo>
                <a:lnTo>
                  <a:pt x="5446" y="1002"/>
                </a:lnTo>
                <a:lnTo>
                  <a:pt x="5569" y="977"/>
                </a:lnTo>
                <a:close/>
                <a:moveTo>
                  <a:pt x="10575" y="2565"/>
                </a:moveTo>
                <a:lnTo>
                  <a:pt x="10575" y="16706"/>
                </a:lnTo>
                <a:lnTo>
                  <a:pt x="1295" y="16706"/>
                </a:lnTo>
                <a:lnTo>
                  <a:pt x="1295" y="2565"/>
                </a:lnTo>
                <a:close/>
                <a:moveTo>
                  <a:pt x="5935" y="17780"/>
                </a:moveTo>
                <a:lnTo>
                  <a:pt x="6106" y="17805"/>
                </a:lnTo>
                <a:lnTo>
                  <a:pt x="6277" y="17854"/>
                </a:lnTo>
                <a:lnTo>
                  <a:pt x="6423" y="17927"/>
                </a:lnTo>
                <a:lnTo>
                  <a:pt x="6545" y="18025"/>
                </a:lnTo>
                <a:lnTo>
                  <a:pt x="6643" y="18147"/>
                </a:lnTo>
                <a:lnTo>
                  <a:pt x="6716" y="18293"/>
                </a:lnTo>
                <a:lnTo>
                  <a:pt x="6765" y="18464"/>
                </a:lnTo>
                <a:lnTo>
                  <a:pt x="6790" y="18635"/>
                </a:lnTo>
                <a:lnTo>
                  <a:pt x="6765" y="18806"/>
                </a:lnTo>
                <a:lnTo>
                  <a:pt x="6716" y="18977"/>
                </a:lnTo>
                <a:lnTo>
                  <a:pt x="6643" y="19124"/>
                </a:lnTo>
                <a:lnTo>
                  <a:pt x="6545" y="19246"/>
                </a:lnTo>
                <a:lnTo>
                  <a:pt x="6423" y="19343"/>
                </a:lnTo>
                <a:lnTo>
                  <a:pt x="6277" y="19417"/>
                </a:lnTo>
                <a:lnTo>
                  <a:pt x="6106" y="19465"/>
                </a:lnTo>
                <a:lnTo>
                  <a:pt x="5935" y="19490"/>
                </a:lnTo>
                <a:lnTo>
                  <a:pt x="5764" y="19465"/>
                </a:lnTo>
                <a:lnTo>
                  <a:pt x="5593" y="19417"/>
                </a:lnTo>
                <a:lnTo>
                  <a:pt x="5446" y="19343"/>
                </a:lnTo>
                <a:lnTo>
                  <a:pt x="5324" y="19246"/>
                </a:lnTo>
                <a:lnTo>
                  <a:pt x="5227" y="19124"/>
                </a:lnTo>
                <a:lnTo>
                  <a:pt x="5153" y="18977"/>
                </a:lnTo>
                <a:lnTo>
                  <a:pt x="5105" y="18806"/>
                </a:lnTo>
                <a:lnTo>
                  <a:pt x="5080" y="18635"/>
                </a:lnTo>
                <a:lnTo>
                  <a:pt x="5105" y="18464"/>
                </a:lnTo>
                <a:lnTo>
                  <a:pt x="5153" y="18293"/>
                </a:lnTo>
                <a:lnTo>
                  <a:pt x="5227" y="18147"/>
                </a:lnTo>
                <a:lnTo>
                  <a:pt x="5324" y="18025"/>
                </a:lnTo>
                <a:lnTo>
                  <a:pt x="5446" y="17927"/>
                </a:lnTo>
                <a:lnTo>
                  <a:pt x="5593" y="17854"/>
                </a:lnTo>
                <a:lnTo>
                  <a:pt x="5764" y="17805"/>
                </a:lnTo>
                <a:lnTo>
                  <a:pt x="5935" y="17780"/>
                </a:lnTo>
                <a:close/>
                <a:moveTo>
                  <a:pt x="1295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6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6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95" y="20565"/>
                </a:lnTo>
                <a:lnTo>
                  <a:pt x="10575" y="20565"/>
                </a:lnTo>
                <a:lnTo>
                  <a:pt x="10844" y="20540"/>
                </a:lnTo>
                <a:lnTo>
                  <a:pt x="11088" y="20467"/>
                </a:lnTo>
                <a:lnTo>
                  <a:pt x="11308" y="20345"/>
                </a:lnTo>
                <a:lnTo>
                  <a:pt x="11503" y="20198"/>
                </a:lnTo>
                <a:lnTo>
                  <a:pt x="11650" y="20003"/>
                </a:lnTo>
                <a:lnTo>
                  <a:pt x="11772" y="19783"/>
                </a:lnTo>
                <a:lnTo>
                  <a:pt x="11845" y="19539"/>
                </a:lnTo>
                <a:lnTo>
                  <a:pt x="11870" y="19270"/>
                </a:lnTo>
                <a:lnTo>
                  <a:pt x="11870" y="1295"/>
                </a:lnTo>
                <a:lnTo>
                  <a:pt x="11845" y="1026"/>
                </a:lnTo>
                <a:lnTo>
                  <a:pt x="11772" y="782"/>
                </a:lnTo>
                <a:lnTo>
                  <a:pt x="11650" y="562"/>
                </a:lnTo>
                <a:lnTo>
                  <a:pt x="11503" y="367"/>
                </a:lnTo>
                <a:lnTo>
                  <a:pt x="11308" y="220"/>
                </a:lnTo>
                <a:lnTo>
                  <a:pt x="11088" y="98"/>
                </a:lnTo>
                <a:lnTo>
                  <a:pt x="10844" y="25"/>
                </a:lnTo>
                <a:lnTo>
                  <a:pt x="10575" y="0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grpSp>
        <p:nvGrpSpPr>
          <p:cNvPr id="468" name="Google Shape;468;p39"/>
          <p:cNvGrpSpPr/>
          <p:nvPr/>
        </p:nvGrpSpPr>
        <p:grpSpPr>
          <a:xfrm>
            <a:off x="3008072" y="3574973"/>
            <a:ext cx="402000" cy="375143"/>
            <a:chOff x="2583325" y="2972875"/>
            <a:chExt cx="462850" cy="445750"/>
          </a:xfrm>
          <a:solidFill>
            <a:srgbClr val="00B0F0"/>
          </a:solidFill>
        </p:grpSpPr>
        <p:sp>
          <p:nvSpPr>
            <p:cNvPr id="469" name="Google Shape;469;p39"/>
            <p:cNvSpPr/>
            <p:nvPr/>
          </p:nvSpPr>
          <p:spPr>
            <a:xfrm>
              <a:off x="2701775" y="3323350"/>
              <a:ext cx="225950" cy="95275"/>
            </a:xfrm>
            <a:custGeom>
              <a:avLst/>
              <a:gdLst/>
              <a:ahLst/>
              <a:cxnLst/>
              <a:rect l="l" t="t" r="r" b="b"/>
              <a:pathLst>
                <a:path w="9038" h="3811" extrusionOk="0">
                  <a:moveTo>
                    <a:pt x="2956" y="1"/>
                  </a:moveTo>
                  <a:lnTo>
                    <a:pt x="2956" y="2956"/>
                  </a:lnTo>
                  <a:lnTo>
                    <a:pt x="685" y="2956"/>
                  </a:lnTo>
                  <a:lnTo>
                    <a:pt x="514" y="3005"/>
                  </a:lnTo>
                  <a:lnTo>
                    <a:pt x="367" y="3103"/>
                  </a:lnTo>
                  <a:lnTo>
                    <a:pt x="245" y="3200"/>
                  </a:lnTo>
                  <a:lnTo>
                    <a:pt x="147" y="3322"/>
                  </a:lnTo>
                  <a:lnTo>
                    <a:pt x="50" y="3469"/>
                  </a:lnTo>
                  <a:lnTo>
                    <a:pt x="1" y="3640"/>
                  </a:lnTo>
                  <a:lnTo>
                    <a:pt x="1" y="3811"/>
                  </a:lnTo>
                  <a:lnTo>
                    <a:pt x="9037" y="3811"/>
                  </a:lnTo>
                  <a:lnTo>
                    <a:pt x="9037" y="3640"/>
                  </a:lnTo>
                  <a:lnTo>
                    <a:pt x="8988" y="3469"/>
                  </a:lnTo>
                  <a:lnTo>
                    <a:pt x="8891" y="3322"/>
                  </a:lnTo>
                  <a:lnTo>
                    <a:pt x="8793" y="3200"/>
                  </a:lnTo>
                  <a:lnTo>
                    <a:pt x="8671" y="3103"/>
                  </a:lnTo>
                  <a:lnTo>
                    <a:pt x="8524" y="3005"/>
                  </a:lnTo>
                  <a:lnTo>
                    <a:pt x="8353" y="2956"/>
                  </a:lnTo>
                  <a:lnTo>
                    <a:pt x="6082" y="2956"/>
                  </a:lnTo>
                  <a:lnTo>
                    <a:pt x="608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0" name="Google Shape;470;p39"/>
            <p:cNvSpPr/>
            <p:nvPr/>
          </p:nvSpPr>
          <p:spPr>
            <a:xfrm>
              <a:off x="2583325" y="2972875"/>
              <a:ext cx="462850" cy="337075"/>
            </a:xfrm>
            <a:custGeom>
              <a:avLst/>
              <a:gdLst/>
              <a:ahLst/>
              <a:cxnLst/>
              <a:rect l="l" t="t" r="r" b="b"/>
              <a:pathLst>
                <a:path w="18514" h="13483" extrusionOk="0">
                  <a:moveTo>
                    <a:pt x="17048" y="1466"/>
                  </a:moveTo>
                  <a:lnTo>
                    <a:pt x="17048" y="12017"/>
                  </a:lnTo>
                  <a:lnTo>
                    <a:pt x="1466" y="12017"/>
                  </a:lnTo>
                  <a:lnTo>
                    <a:pt x="1466" y="1466"/>
                  </a:lnTo>
                  <a:close/>
                  <a:moveTo>
                    <a:pt x="391" y="1"/>
                  </a:moveTo>
                  <a:lnTo>
                    <a:pt x="318" y="50"/>
                  </a:lnTo>
                  <a:lnTo>
                    <a:pt x="220" y="74"/>
                  </a:lnTo>
                  <a:lnTo>
                    <a:pt x="147" y="148"/>
                  </a:lnTo>
                  <a:lnTo>
                    <a:pt x="98" y="221"/>
                  </a:lnTo>
                  <a:lnTo>
                    <a:pt x="49" y="294"/>
                  </a:lnTo>
                  <a:lnTo>
                    <a:pt x="25" y="392"/>
                  </a:lnTo>
                  <a:lnTo>
                    <a:pt x="1" y="489"/>
                  </a:lnTo>
                  <a:lnTo>
                    <a:pt x="1" y="12994"/>
                  </a:lnTo>
                  <a:lnTo>
                    <a:pt x="25" y="13092"/>
                  </a:lnTo>
                  <a:lnTo>
                    <a:pt x="49" y="13189"/>
                  </a:lnTo>
                  <a:lnTo>
                    <a:pt x="98" y="13263"/>
                  </a:lnTo>
                  <a:lnTo>
                    <a:pt x="147" y="13336"/>
                  </a:lnTo>
                  <a:lnTo>
                    <a:pt x="220" y="13409"/>
                  </a:lnTo>
                  <a:lnTo>
                    <a:pt x="318" y="13434"/>
                  </a:lnTo>
                  <a:lnTo>
                    <a:pt x="391" y="13483"/>
                  </a:lnTo>
                  <a:lnTo>
                    <a:pt x="18123" y="13483"/>
                  </a:lnTo>
                  <a:lnTo>
                    <a:pt x="18196" y="13434"/>
                  </a:lnTo>
                  <a:lnTo>
                    <a:pt x="18293" y="13409"/>
                  </a:lnTo>
                  <a:lnTo>
                    <a:pt x="18367" y="13336"/>
                  </a:lnTo>
                  <a:lnTo>
                    <a:pt x="18416" y="13263"/>
                  </a:lnTo>
                  <a:lnTo>
                    <a:pt x="18464" y="13189"/>
                  </a:lnTo>
                  <a:lnTo>
                    <a:pt x="18489" y="13092"/>
                  </a:lnTo>
                  <a:lnTo>
                    <a:pt x="18513" y="12994"/>
                  </a:lnTo>
                  <a:lnTo>
                    <a:pt x="18513" y="489"/>
                  </a:lnTo>
                  <a:lnTo>
                    <a:pt x="18489" y="392"/>
                  </a:lnTo>
                  <a:lnTo>
                    <a:pt x="18464" y="294"/>
                  </a:lnTo>
                  <a:lnTo>
                    <a:pt x="18416" y="221"/>
                  </a:lnTo>
                  <a:lnTo>
                    <a:pt x="18367" y="148"/>
                  </a:lnTo>
                  <a:lnTo>
                    <a:pt x="18293" y="74"/>
                  </a:lnTo>
                  <a:lnTo>
                    <a:pt x="18196" y="50"/>
                  </a:lnTo>
                  <a:lnTo>
                    <a:pt x="1812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471" name="Google Shape;471;p39"/>
          <p:cNvGrpSpPr/>
          <p:nvPr/>
        </p:nvGrpSpPr>
        <p:grpSpPr>
          <a:xfrm>
            <a:off x="3579740" y="3631002"/>
            <a:ext cx="429576" cy="263105"/>
            <a:chOff x="3241525" y="3039450"/>
            <a:chExt cx="494600" cy="312625"/>
          </a:xfrm>
          <a:solidFill>
            <a:srgbClr val="00B0F0"/>
          </a:solidFill>
        </p:grpSpPr>
        <p:sp>
          <p:nvSpPr>
            <p:cNvPr id="472" name="Google Shape;472;p39"/>
            <p:cNvSpPr/>
            <p:nvPr/>
          </p:nvSpPr>
          <p:spPr>
            <a:xfrm>
              <a:off x="3241525" y="3039450"/>
              <a:ext cx="494600" cy="312625"/>
            </a:xfrm>
            <a:custGeom>
              <a:avLst/>
              <a:gdLst/>
              <a:ahLst/>
              <a:cxnLst/>
              <a:rect l="l" t="t" r="r" b="b"/>
              <a:pathLst>
                <a:path w="19784" h="12505" extrusionOk="0">
                  <a:moveTo>
                    <a:pt x="9892" y="977"/>
                  </a:moveTo>
                  <a:lnTo>
                    <a:pt x="10356" y="1001"/>
                  </a:lnTo>
                  <a:lnTo>
                    <a:pt x="10796" y="1050"/>
                  </a:lnTo>
                  <a:lnTo>
                    <a:pt x="11235" y="1124"/>
                  </a:lnTo>
                  <a:lnTo>
                    <a:pt x="11675" y="1221"/>
                  </a:lnTo>
                  <a:lnTo>
                    <a:pt x="12090" y="1343"/>
                  </a:lnTo>
                  <a:lnTo>
                    <a:pt x="12505" y="1490"/>
                  </a:lnTo>
                  <a:lnTo>
                    <a:pt x="12920" y="1661"/>
                  </a:lnTo>
                  <a:lnTo>
                    <a:pt x="13311" y="1832"/>
                  </a:lnTo>
                  <a:lnTo>
                    <a:pt x="13702" y="2027"/>
                  </a:lnTo>
                  <a:lnTo>
                    <a:pt x="14068" y="2223"/>
                  </a:lnTo>
                  <a:lnTo>
                    <a:pt x="14752" y="2662"/>
                  </a:lnTo>
                  <a:lnTo>
                    <a:pt x="15412" y="3126"/>
                  </a:lnTo>
                  <a:lnTo>
                    <a:pt x="15973" y="3590"/>
                  </a:lnTo>
                  <a:lnTo>
                    <a:pt x="16462" y="4005"/>
                  </a:lnTo>
                  <a:lnTo>
                    <a:pt x="16901" y="4421"/>
                  </a:lnTo>
                  <a:lnTo>
                    <a:pt x="17292" y="4811"/>
                  </a:lnTo>
                  <a:lnTo>
                    <a:pt x="17634" y="5178"/>
                  </a:lnTo>
                  <a:lnTo>
                    <a:pt x="18196" y="5813"/>
                  </a:lnTo>
                  <a:lnTo>
                    <a:pt x="18562" y="6252"/>
                  </a:lnTo>
                  <a:lnTo>
                    <a:pt x="18196" y="6692"/>
                  </a:lnTo>
                  <a:lnTo>
                    <a:pt x="17634" y="7327"/>
                  </a:lnTo>
                  <a:lnTo>
                    <a:pt x="17292" y="7693"/>
                  </a:lnTo>
                  <a:lnTo>
                    <a:pt x="16901" y="8084"/>
                  </a:lnTo>
                  <a:lnTo>
                    <a:pt x="16462" y="8499"/>
                  </a:lnTo>
                  <a:lnTo>
                    <a:pt x="15973" y="8915"/>
                  </a:lnTo>
                  <a:lnTo>
                    <a:pt x="15412" y="9379"/>
                  </a:lnTo>
                  <a:lnTo>
                    <a:pt x="14752" y="9843"/>
                  </a:lnTo>
                  <a:lnTo>
                    <a:pt x="14068" y="10282"/>
                  </a:lnTo>
                  <a:lnTo>
                    <a:pt x="13702" y="10478"/>
                  </a:lnTo>
                  <a:lnTo>
                    <a:pt x="13311" y="10673"/>
                  </a:lnTo>
                  <a:lnTo>
                    <a:pt x="12920" y="10844"/>
                  </a:lnTo>
                  <a:lnTo>
                    <a:pt x="12505" y="11015"/>
                  </a:lnTo>
                  <a:lnTo>
                    <a:pt x="12090" y="11161"/>
                  </a:lnTo>
                  <a:lnTo>
                    <a:pt x="11675" y="11284"/>
                  </a:lnTo>
                  <a:lnTo>
                    <a:pt x="11235" y="11381"/>
                  </a:lnTo>
                  <a:lnTo>
                    <a:pt x="10796" y="11455"/>
                  </a:lnTo>
                  <a:lnTo>
                    <a:pt x="10356" y="11503"/>
                  </a:lnTo>
                  <a:lnTo>
                    <a:pt x="9892" y="11528"/>
                  </a:lnTo>
                  <a:lnTo>
                    <a:pt x="9477" y="11528"/>
                  </a:lnTo>
                  <a:lnTo>
                    <a:pt x="9086" y="11479"/>
                  </a:lnTo>
                  <a:lnTo>
                    <a:pt x="8695" y="11430"/>
                  </a:lnTo>
                  <a:lnTo>
                    <a:pt x="8304" y="11332"/>
                  </a:lnTo>
                  <a:lnTo>
                    <a:pt x="7914" y="11235"/>
                  </a:lnTo>
                  <a:lnTo>
                    <a:pt x="7523" y="11113"/>
                  </a:lnTo>
                  <a:lnTo>
                    <a:pt x="7157" y="10990"/>
                  </a:lnTo>
                  <a:lnTo>
                    <a:pt x="6790" y="10844"/>
                  </a:lnTo>
                  <a:lnTo>
                    <a:pt x="6448" y="10673"/>
                  </a:lnTo>
                  <a:lnTo>
                    <a:pt x="6082" y="10502"/>
                  </a:lnTo>
                  <a:lnTo>
                    <a:pt x="5423" y="10111"/>
                  </a:lnTo>
                  <a:lnTo>
                    <a:pt x="4788" y="9696"/>
                  </a:lnTo>
                  <a:lnTo>
                    <a:pt x="4201" y="9232"/>
                  </a:lnTo>
                  <a:lnTo>
                    <a:pt x="3640" y="8792"/>
                  </a:lnTo>
                  <a:lnTo>
                    <a:pt x="3127" y="8328"/>
                  </a:lnTo>
                  <a:lnTo>
                    <a:pt x="2663" y="7889"/>
                  </a:lnTo>
                  <a:lnTo>
                    <a:pt x="2272" y="7474"/>
                  </a:lnTo>
                  <a:lnTo>
                    <a:pt x="1613" y="6741"/>
                  </a:lnTo>
                  <a:lnTo>
                    <a:pt x="1222" y="6252"/>
                  </a:lnTo>
                  <a:lnTo>
                    <a:pt x="1613" y="5764"/>
                  </a:lnTo>
                  <a:lnTo>
                    <a:pt x="2272" y="5031"/>
                  </a:lnTo>
                  <a:lnTo>
                    <a:pt x="2663" y="4616"/>
                  </a:lnTo>
                  <a:lnTo>
                    <a:pt x="3127" y="4176"/>
                  </a:lnTo>
                  <a:lnTo>
                    <a:pt x="3640" y="3712"/>
                  </a:lnTo>
                  <a:lnTo>
                    <a:pt x="4201" y="3273"/>
                  </a:lnTo>
                  <a:lnTo>
                    <a:pt x="4788" y="2833"/>
                  </a:lnTo>
                  <a:lnTo>
                    <a:pt x="5423" y="2394"/>
                  </a:lnTo>
                  <a:lnTo>
                    <a:pt x="6082" y="2003"/>
                  </a:lnTo>
                  <a:lnTo>
                    <a:pt x="6448" y="1832"/>
                  </a:lnTo>
                  <a:lnTo>
                    <a:pt x="6790" y="1661"/>
                  </a:lnTo>
                  <a:lnTo>
                    <a:pt x="7157" y="1514"/>
                  </a:lnTo>
                  <a:lnTo>
                    <a:pt x="7523" y="1392"/>
                  </a:lnTo>
                  <a:lnTo>
                    <a:pt x="7914" y="1270"/>
                  </a:lnTo>
                  <a:lnTo>
                    <a:pt x="8304" y="1172"/>
                  </a:lnTo>
                  <a:lnTo>
                    <a:pt x="8695" y="1075"/>
                  </a:lnTo>
                  <a:lnTo>
                    <a:pt x="9086" y="1026"/>
                  </a:lnTo>
                  <a:lnTo>
                    <a:pt x="9477" y="977"/>
                  </a:lnTo>
                  <a:close/>
                  <a:moveTo>
                    <a:pt x="9892" y="0"/>
                  </a:moveTo>
                  <a:lnTo>
                    <a:pt x="9404" y="25"/>
                  </a:lnTo>
                  <a:lnTo>
                    <a:pt x="8915" y="73"/>
                  </a:lnTo>
                  <a:lnTo>
                    <a:pt x="8451" y="147"/>
                  </a:lnTo>
                  <a:lnTo>
                    <a:pt x="7963" y="244"/>
                  </a:lnTo>
                  <a:lnTo>
                    <a:pt x="7523" y="366"/>
                  </a:lnTo>
                  <a:lnTo>
                    <a:pt x="7059" y="513"/>
                  </a:lnTo>
                  <a:lnTo>
                    <a:pt x="6619" y="684"/>
                  </a:lnTo>
                  <a:lnTo>
                    <a:pt x="6204" y="879"/>
                  </a:lnTo>
                  <a:lnTo>
                    <a:pt x="5765" y="1075"/>
                  </a:lnTo>
                  <a:lnTo>
                    <a:pt x="5374" y="1295"/>
                  </a:lnTo>
                  <a:lnTo>
                    <a:pt x="4959" y="1539"/>
                  </a:lnTo>
                  <a:lnTo>
                    <a:pt x="4592" y="1783"/>
                  </a:lnTo>
                  <a:lnTo>
                    <a:pt x="3860" y="2296"/>
                  </a:lnTo>
                  <a:lnTo>
                    <a:pt x="3176" y="2833"/>
                  </a:lnTo>
                  <a:lnTo>
                    <a:pt x="2565" y="3370"/>
                  </a:lnTo>
                  <a:lnTo>
                    <a:pt x="2028" y="3883"/>
                  </a:lnTo>
                  <a:lnTo>
                    <a:pt x="1539" y="4372"/>
                  </a:lnTo>
                  <a:lnTo>
                    <a:pt x="1149" y="4836"/>
                  </a:lnTo>
                  <a:lnTo>
                    <a:pt x="562" y="5520"/>
                  </a:lnTo>
                  <a:lnTo>
                    <a:pt x="318" y="5837"/>
                  </a:lnTo>
                  <a:lnTo>
                    <a:pt x="1" y="6252"/>
                  </a:lnTo>
                  <a:lnTo>
                    <a:pt x="318" y="6668"/>
                  </a:lnTo>
                  <a:lnTo>
                    <a:pt x="562" y="6985"/>
                  </a:lnTo>
                  <a:lnTo>
                    <a:pt x="1149" y="7669"/>
                  </a:lnTo>
                  <a:lnTo>
                    <a:pt x="1539" y="8133"/>
                  </a:lnTo>
                  <a:lnTo>
                    <a:pt x="2028" y="8621"/>
                  </a:lnTo>
                  <a:lnTo>
                    <a:pt x="2565" y="9134"/>
                  </a:lnTo>
                  <a:lnTo>
                    <a:pt x="3176" y="9672"/>
                  </a:lnTo>
                  <a:lnTo>
                    <a:pt x="3860" y="10209"/>
                  </a:lnTo>
                  <a:lnTo>
                    <a:pt x="4592" y="10722"/>
                  </a:lnTo>
                  <a:lnTo>
                    <a:pt x="4959" y="10966"/>
                  </a:lnTo>
                  <a:lnTo>
                    <a:pt x="5374" y="11210"/>
                  </a:lnTo>
                  <a:lnTo>
                    <a:pt x="5765" y="11430"/>
                  </a:lnTo>
                  <a:lnTo>
                    <a:pt x="6204" y="11625"/>
                  </a:lnTo>
                  <a:lnTo>
                    <a:pt x="6619" y="11821"/>
                  </a:lnTo>
                  <a:lnTo>
                    <a:pt x="7059" y="11992"/>
                  </a:lnTo>
                  <a:lnTo>
                    <a:pt x="7523" y="12138"/>
                  </a:lnTo>
                  <a:lnTo>
                    <a:pt x="7963" y="12260"/>
                  </a:lnTo>
                  <a:lnTo>
                    <a:pt x="8451" y="12358"/>
                  </a:lnTo>
                  <a:lnTo>
                    <a:pt x="8915" y="12431"/>
                  </a:lnTo>
                  <a:lnTo>
                    <a:pt x="9404" y="12480"/>
                  </a:lnTo>
                  <a:lnTo>
                    <a:pt x="9892" y="12505"/>
                  </a:lnTo>
                  <a:lnTo>
                    <a:pt x="10380" y="12480"/>
                  </a:lnTo>
                  <a:lnTo>
                    <a:pt x="10869" y="12431"/>
                  </a:lnTo>
                  <a:lnTo>
                    <a:pt x="11333" y="12358"/>
                  </a:lnTo>
                  <a:lnTo>
                    <a:pt x="11821" y="12260"/>
                  </a:lnTo>
                  <a:lnTo>
                    <a:pt x="12261" y="12138"/>
                  </a:lnTo>
                  <a:lnTo>
                    <a:pt x="12725" y="11992"/>
                  </a:lnTo>
                  <a:lnTo>
                    <a:pt x="13165" y="11821"/>
                  </a:lnTo>
                  <a:lnTo>
                    <a:pt x="13580" y="11625"/>
                  </a:lnTo>
                  <a:lnTo>
                    <a:pt x="14019" y="11430"/>
                  </a:lnTo>
                  <a:lnTo>
                    <a:pt x="14410" y="11210"/>
                  </a:lnTo>
                  <a:lnTo>
                    <a:pt x="14825" y="10966"/>
                  </a:lnTo>
                  <a:lnTo>
                    <a:pt x="15192" y="10722"/>
                  </a:lnTo>
                  <a:lnTo>
                    <a:pt x="15924" y="10209"/>
                  </a:lnTo>
                  <a:lnTo>
                    <a:pt x="16608" y="9672"/>
                  </a:lnTo>
                  <a:lnTo>
                    <a:pt x="17219" y="9134"/>
                  </a:lnTo>
                  <a:lnTo>
                    <a:pt x="17756" y="8621"/>
                  </a:lnTo>
                  <a:lnTo>
                    <a:pt x="18245" y="8133"/>
                  </a:lnTo>
                  <a:lnTo>
                    <a:pt x="18635" y="7669"/>
                  </a:lnTo>
                  <a:lnTo>
                    <a:pt x="19222" y="6985"/>
                  </a:lnTo>
                  <a:lnTo>
                    <a:pt x="19466" y="6668"/>
                  </a:lnTo>
                  <a:lnTo>
                    <a:pt x="19783" y="6252"/>
                  </a:lnTo>
                  <a:lnTo>
                    <a:pt x="19466" y="5837"/>
                  </a:lnTo>
                  <a:lnTo>
                    <a:pt x="19222" y="5520"/>
                  </a:lnTo>
                  <a:lnTo>
                    <a:pt x="18635" y="4836"/>
                  </a:lnTo>
                  <a:lnTo>
                    <a:pt x="18245" y="4372"/>
                  </a:lnTo>
                  <a:lnTo>
                    <a:pt x="17756" y="3883"/>
                  </a:lnTo>
                  <a:lnTo>
                    <a:pt x="17219" y="3370"/>
                  </a:lnTo>
                  <a:lnTo>
                    <a:pt x="16608" y="2833"/>
                  </a:lnTo>
                  <a:lnTo>
                    <a:pt x="15924" y="2296"/>
                  </a:lnTo>
                  <a:lnTo>
                    <a:pt x="15192" y="1783"/>
                  </a:lnTo>
                  <a:lnTo>
                    <a:pt x="14825" y="1539"/>
                  </a:lnTo>
                  <a:lnTo>
                    <a:pt x="14410" y="1295"/>
                  </a:lnTo>
                  <a:lnTo>
                    <a:pt x="14019" y="1075"/>
                  </a:lnTo>
                  <a:lnTo>
                    <a:pt x="13580" y="879"/>
                  </a:lnTo>
                  <a:lnTo>
                    <a:pt x="13165" y="684"/>
                  </a:lnTo>
                  <a:lnTo>
                    <a:pt x="12725" y="513"/>
                  </a:lnTo>
                  <a:lnTo>
                    <a:pt x="12261" y="366"/>
                  </a:lnTo>
                  <a:lnTo>
                    <a:pt x="11821" y="244"/>
                  </a:lnTo>
                  <a:lnTo>
                    <a:pt x="11333" y="147"/>
                  </a:lnTo>
                  <a:lnTo>
                    <a:pt x="10869" y="73"/>
                  </a:lnTo>
                  <a:lnTo>
                    <a:pt x="10380" y="25"/>
                  </a:lnTo>
                  <a:lnTo>
                    <a:pt x="989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3" name="Google Shape;473;p39"/>
            <p:cNvSpPr/>
            <p:nvPr/>
          </p:nvSpPr>
          <p:spPr>
            <a:xfrm>
              <a:off x="3384400" y="3091350"/>
              <a:ext cx="208850" cy="208825"/>
            </a:xfrm>
            <a:custGeom>
              <a:avLst/>
              <a:gdLst/>
              <a:ahLst/>
              <a:cxnLst/>
              <a:rect l="l" t="t" r="r" b="b"/>
              <a:pathLst>
                <a:path w="8354" h="8353" extrusionOk="0">
                  <a:moveTo>
                    <a:pt x="4177" y="0"/>
                  </a:moveTo>
                  <a:lnTo>
                    <a:pt x="3762" y="24"/>
                  </a:lnTo>
                  <a:lnTo>
                    <a:pt x="3347" y="73"/>
                  </a:lnTo>
                  <a:lnTo>
                    <a:pt x="2931" y="195"/>
                  </a:lnTo>
                  <a:lnTo>
                    <a:pt x="2541" y="318"/>
                  </a:lnTo>
                  <a:lnTo>
                    <a:pt x="2174" y="513"/>
                  </a:lnTo>
                  <a:lnTo>
                    <a:pt x="1832" y="708"/>
                  </a:lnTo>
                  <a:lnTo>
                    <a:pt x="1515" y="953"/>
                  </a:lnTo>
                  <a:lnTo>
                    <a:pt x="1222" y="1221"/>
                  </a:lnTo>
                  <a:lnTo>
                    <a:pt x="953" y="1514"/>
                  </a:lnTo>
                  <a:lnTo>
                    <a:pt x="709" y="1832"/>
                  </a:lnTo>
                  <a:lnTo>
                    <a:pt x="514" y="2174"/>
                  </a:lnTo>
                  <a:lnTo>
                    <a:pt x="318" y="2540"/>
                  </a:lnTo>
                  <a:lnTo>
                    <a:pt x="196" y="2931"/>
                  </a:lnTo>
                  <a:lnTo>
                    <a:pt x="74" y="3346"/>
                  </a:lnTo>
                  <a:lnTo>
                    <a:pt x="25" y="3761"/>
                  </a:lnTo>
                  <a:lnTo>
                    <a:pt x="1" y="4176"/>
                  </a:lnTo>
                  <a:lnTo>
                    <a:pt x="25" y="4592"/>
                  </a:lnTo>
                  <a:lnTo>
                    <a:pt x="74" y="5007"/>
                  </a:lnTo>
                  <a:lnTo>
                    <a:pt x="196" y="5422"/>
                  </a:lnTo>
                  <a:lnTo>
                    <a:pt x="318" y="5813"/>
                  </a:lnTo>
                  <a:lnTo>
                    <a:pt x="514" y="6179"/>
                  </a:lnTo>
                  <a:lnTo>
                    <a:pt x="709" y="6521"/>
                  </a:lnTo>
                  <a:lnTo>
                    <a:pt x="953" y="6839"/>
                  </a:lnTo>
                  <a:lnTo>
                    <a:pt x="1222" y="7132"/>
                  </a:lnTo>
                  <a:lnTo>
                    <a:pt x="1515" y="7400"/>
                  </a:lnTo>
                  <a:lnTo>
                    <a:pt x="1832" y="7644"/>
                  </a:lnTo>
                  <a:lnTo>
                    <a:pt x="2174" y="7840"/>
                  </a:lnTo>
                  <a:lnTo>
                    <a:pt x="2541" y="8035"/>
                  </a:lnTo>
                  <a:lnTo>
                    <a:pt x="2931" y="8157"/>
                  </a:lnTo>
                  <a:lnTo>
                    <a:pt x="3347" y="8279"/>
                  </a:lnTo>
                  <a:lnTo>
                    <a:pt x="3762" y="8328"/>
                  </a:lnTo>
                  <a:lnTo>
                    <a:pt x="4177" y="8353"/>
                  </a:lnTo>
                  <a:lnTo>
                    <a:pt x="4592" y="8328"/>
                  </a:lnTo>
                  <a:lnTo>
                    <a:pt x="5007" y="8279"/>
                  </a:lnTo>
                  <a:lnTo>
                    <a:pt x="5423" y="8157"/>
                  </a:lnTo>
                  <a:lnTo>
                    <a:pt x="5813" y="8035"/>
                  </a:lnTo>
                  <a:lnTo>
                    <a:pt x="6180" y="7840"/>
                  </a:lnTo>
                  <a:lnTo>
                    <a:pt x="6522" y="7644"/>
                  </a:lnTo>
                  <a:lnTo>
                    <a:pt x="6839" y="7400"/>
                  </a:lnTo>
                  <a:lnTo>
                    <a:pt x="7132" y="7132"/>
                  </a:lnTo>
                  <a:lnTo>
                    <a:pt x="7401" y="6839"/>
                  </a:lnTo>
                  <a:lnTo>
                    <a:pt x="7645" y="6521"/>
                  </a:lnTo>
                  <a:lnTo>
                    <a:pt x="7840" y="6179"/>
                  </a:lnTo>
                  <a:lnTo>
                    <a:pt x="8036" y="5813"/>
                  </a:lnTo>
                  <a:lnTo>
                    <a:pt x="8158" y="5422"/>
                  </a:lnTo>
                  <a:lnTo>
                    <a:pt x="8280" y="5007"/>
                  </a:lnTo>
                  <a:lnTo>
                    <a:pt x="8329" y="4592"/>
                  </a:lnTo>
                  <a:lnTo>
                    <a:pt x="8353" y="4176"/>
                  </a:lnTo>
                  <a:lnTo>
                    <a:pt x="8329" y="3737"/>
                  </a:lnTo>
                  <a:lnTo>
                    <a:pt x="8256" y="3297"/>
                  </a:lnTo>
                  <a:lnTo>
                    <a:pt x="8134" y="3517"/>
                  </a:lnTo>
                  <a:lnTo>
                    <a:pt x="8011" y="3688"/>
                  </a:lnTo>
                  <a:lnTo>
                    <a:pt x="7840" y="3859"/>
                  </a:lnTo>
                  <a:lnTo>
                    <a:pt x="7645" y="4005"/>
                  </a:lnTo>
                  <a:lnTo>
                    <a:pt x="7425" y="4128"/>
                  </a:lnTo>
                  <a:lnTo>
                    <a:pt x="7205" y="4201"/>
                  </a:lnTo>
                  <a:lnTo>
                    <a:pt x="6961" y="4250"/>
                  </a:lnTo>
                  <a:lnTo>
                    <a:pt x="6717" y="4274"/>
                  </a:lnTo>
                  <a:lnTo>
                    <a:pt x="6546" y="4274"/>
                  </a:lnTo>
                  <a:lnTo>
                    <a:pt x="6375" y="4250"/>
                  </a:lnTo>
                  <a:lnTo>
                    <a:pt x="6204" y="4201"/>
                  </a:lnTo>
                  <a:lnTo>
                    <a:pt x="6058" y="4152"/>
                  </a:lnTo>
                  <a:lnTo>
                    <a:pt x="5887" y="4079"/>
                  </a:lnTo>
                  <a:lnTo>
                    <a:pt x="5764" y="3981"/>
                  </a:lnTo>
                  <a:lnTo>
                    <a:pt x="5618" y="3883"/>
                  </a:lnTo>
                  <a:lnTo>
                    <a:pt x="5496" y="3786"/>
                  </a:lnTo>
                  <a:lnTo>
                    <a:pt x="5398" y="3664"/>
                  </a:lnTo>
                  <a:lnTo>
                    <a:pt x="5300" y="3517"/>
                  </a:lnTo>
                  <a:lnTo>
                    <a:pt x="5203" y="3395"/>
                  </a:lnTo>
                  <a:lnTo>
                    <a:pt x="5129" y="3224"/>
                  </a:lnTo>
                  <a:lnTo>
                    <a:pt x="5081" y="3077"/>
                  </a:lnTo>
                  <a:lnTo>
                    <a:pt x="5032" y="2906"/>
                  </a:lnTo>
                  <a:lnTo>
                    <a:pt x="5007" y="2735"/>
                  </a:lnTo>
                  <a:lnTo>
                    <a:pt x="5007" y="2564"/>
                  </a:lnTo>
                  <a:lnTo>
                    <a:pt x="5007" y="2394"/>
                  </a:lnTo>
                  <a:lnTo>
                    <a:pt x="5032" y="2223"/>
                  </a:lnTo>
                  <a:lnTo>
                    <a:pt x="5081" y="2052"/>
                  </a:lnTo>
                  <a:lnTo>
                    <a:pt x="5129" y="1905"/>
                  </a:lnTo>
                  <a:lnTo>
                    <a:pt x="5203" y="1759"/>
                  </a:lnTo>
                  <a:lnTo>
                    <a:pt x="5300" y="1612"/>
                  </a:lnTo>
                  <a:lnTo>
                    <a:pt x="5398" y="1490"/>
                  </a:lnTo>
                  <a:lnTo>
                    <a:pt x="5496" y="1368"/>
                  </a:lnTo>
                  <a:lnTo>
                    <a:pt x="5618" y="1246"/>
                  </a:lnTo>
                  <a:lnTo>
                    <a:pt x="5764" y="1148"/>
                  </a:lnTo>
                  <a:lnTo>
                    <a:pt x="5887" y="1075"/>
                  </a:lnTo>
                  <a:lnTo>
                    <a:pt x="6033" y="1001"/>
                  </a:lnTo>
                  <a:lnTo>
                    <a:pt x="6204" y="928"/>
                  </a:lnTo>
                  <a:lnTo>
                    <a:pt x="6375" y="879"/>
                  </a:lnTo>
                  <a:lnTo>
                    <a:pt x="6522" y="855"/>
                  </a:lnTo>
                  <a:lnTo>
                    <a:pt x="6717" y="855"/>
                  </a:lnTo>
                  <a:lnTo>
                    <a:pt x="6448" y="659"/>
                  </a:lnTo>
                  <a:lnTo>
                    <a:pt x="6155" y="489"/>
                  </a:lnTo>
                  <a:lnTo>
                    <a:pt x="5838" y="342"/>
                  </a:lnTo>
                  <a:lnTo>
                    <a:pt x="5545" y="220"/>
                  </a:lnTo>
                  <a:lnTo>
                    <a:pt x="5203" y="122"/>
                  </a:lnTo>
                  <a:lnTo>
                    <a:pt x="4885" y="49"/>
                  </a:lnTo>
                  <a:lnTo>
                    <a:pt x="4519" y="24"/>
                  </a:lnTo>
                  <a:lnTo>
                    <a:pt x="417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474" name="Google Shape;474;p39"/>
          <p:cNvSpPr/>
          <p:nvPr/>
        </p:nvSpPr>
        <p:spPr>
          <a:xfrm>
            <a:off x="4781062" y="3583728"/>
            <a:ext cx="369127" cy="357659"/>
          </a:xfrm>
          <a:custGeom>
            <a:avLst/>
            <a:gdLst/>
            <a:ahLst/>
            <a:cxnLst/>
            <a:rect l="l" t="t" r="r" b="b"/>
            <a:pathLst>
              <a:path w="17000" h="16999" extrusionOk="0">
                <a:moveTo>
                  <a:pt x="8769" y="5740"/>
                </a:moveTo>
                <a:lnTo>
                  <a:pt x="9037" y="5788"/>
                </a:lnTo>
                <a:lnTo>
                  <a:pt x="9282" y="5862"/>
                </a:lnTo>
                <a:lnTo>
                  <a:pt x="9550" y="5935"/>
                </a:lnTo>
                <a:lnTo>
                  <a:pt x="9794" y="6057"/>
                </a:lnTo>
                <a:lnTo>
                  <a:pt x="10014" y="6204"/>
                </a:lnTo>
                <a:lnTo>
                  <a:pt x="10234" y="6350"/>
                </a:lnTo>
                <a:lnTo>
                  <a:pt x="10454" y="6546"/>
                </a:lnTo>
                <a:lnTo>
                  <a:pt x="10649" y="6765"/>
                </a:lnTo>
                <a:lnTo>
                  <a:pt x="10796" y="6985"/>
                </a:lnTo>
                <a:lnTo>
                  <a:pt x="10942" y="7205"/>
                </a:lnTo>
                <a:lnTo>
                  <a:pt x="11064" y="7449"/>
                </a:lnTo>
                <a:lnTo>
                  <a:pt x="11138" y="7718"/>
                </a:lnTo>
                <a:lnTo>
                  <a:pt x="11211" y="7962"/>
                </a:lnTo>
                <a:lnTo>
                  <a:pt x="11260" y="8231"/>
                </a:lnTo>
                <a:lnTo>
                  <a:pt x="11260" y="8499"/>
                </a:lnTo>
                <a:lnTo>
                  <a:pt x="11260" y="8768"/>
                </a:lnTo>
                <a:lnTo>
                  <a:pt x="11211" y="9037"/>
                </a:lnTo>
                <a:lnTo>
                  <a:pt x="11138" y="9281"/>
                </a:lnTo>
                <a:lnTo>
                  <a:pt x="11064" y="9550"/>
                </a:lnTo>
                <a:lnTo>
                  <a:pt x="10942" y="9794"/>
                </a:lnTo>
                <a:lnTo>
                  <a:pt x="10796" y="10014"/>
                </a:lnTo>
                <a:lnTo>
                  <a:pt x="10649" y="10233"/>
                </a:lnTo>
                <a:lnTo>
                  <a:pt x="10454" y="10453"/>
                </a:lnTo>
                <a:lnTo>
                  <a:pt x="10234" y="10649"/>
                </a:lnTo>
                <a:lnTo>
                  <a:pt x="10014" y="10795"/>
                </a:lnTo>
                <a:lnTo>
                  <a:pt x="9794" y="10942"/>
                </a:lnTo>
                <a:lnTo>
                  <a:pt x="9550" y="11064"/>
                </a:lnTo>
                <a:lnTo>
                  <a:pt x="9282" y="11137"/>
                </a:lnTo>
                <a:lnTo>
                  <a:pt x="9037" y="11210"/>
                </a:lnTo>
                <a:lnTo>
                  <a:pt x="8769" y="11259"/>
                </a:lnTo>
                <a:lnTo>
                  <a:pt x="8231" y="11259"/>
                </a:lnTo>
                <a:lnTo>
                  <a:pt x="7963" y="11210"/>
                </a:lnTo>
                <a:lnTo>
                  <a:pt x="7719" y="11137"/>
                </a:lnTo>
                <a:lnTo>
                  <a:pt x="7450" y="11064"/>
                </a:lnTo>
                <a:lnTo>
                  <a:pt x="7206" y="10942"/>
                </a:lnTo>
                <a:lnTo>
                  <a:pt x="6986" y="10795"/>
                </a:lnTo>
                <a:lnTo>
                  <a:pt x="6766" y="10649"/>
                </a:lnTo>
                <a:lnTo>
                  <a:pt x="6546" y="10453"/>
                </a:lnTo>
                <a:lnTo>
                  <a:pt x="6351" y="10233"/>
                </a:lnTo>
                <a:lnTo>
                  <a:pt x="6204" y="10014"/>
                </a:lnTo>
                <a:lnTo>
                  <a:pt x="6058" y="9794"/>
                </a:lnTo>
                <a:lnTo>
                  <a:pt x="5936" y="9550"/>
                </a:lnTo>
                <a:lnTo>
                  <a:pt x="5862" y="9281"/>
                </a:lnTo>
                <a:lnTo>
                  <a:pt x="5789" y="9037"/>
                </a:lnTo>
                <a:lnTo>
                  <a:pt x="5740" y="8768"/>
                </a:lnTo>
                <a:lnTo>
                  <a:pt x="5740" y="8499"/>
                </a:lnTo>
                <a:lnTo>
                  <a:pt x="5740" y="8231"/>
                </a:lnTo>
                <a:lnTo>
                  <a:pt x="5789" y="7962"/>
                </a:lnTo>
                <a:lnTo>
                  <a:pt x="5862" y="7718"/>
                </a:lnTo>
                <a:lnTo>
                  <a:pt x="5936" y="7449"/>
                </a:lnTo>
                <a:lnTo>
                  <a:pt x="6058" y="7205"/>
                </a:lnTo>
                <a:lnTo>
                  <a:pt x="6204" y="6985"/>
                </a:lnTo>
                <a:lnTo>
                  <a:pt x="6351" y="6765"/>
                </a:lnTo>
                <a:lnTo>
                  <a:pt x="6546" y="6546"/>
                </a:lnTo>
                <a:lnTo>
                  <a:pt x="6766" y="6350"/>
                </a:lnTo>
                <a:lnTo>
                  <a:pt x="6986" y="6204"/>
                </a:lnTo>
                <a:lnTo>
                  <a:pt x="7206" y="6057"/>
                </a:lnTo>
                <a:lnTo>
                  <a:pt x="7450" y="5935"/>
                </a:lnTo>
                <a:lnTo>
                  <a:pt x="7719" y="5862"/>
                </a:lnTo>
                <a:lnTo>
                  <a:pt x="7963" y="5788"/>
                </a:lnTo>
                <a:lnTo>
                  <a:pt x="8231" y="5740"/>
                </a:lnTo>
                <a:close/>
                <a:moveTo>
                  <a:pt x="7914" y="0"/>
                </a:moveTo>
                <a:lnTo>
                  <a:pt x="7743" y="25"/>
                </a:lnTo>
                <a:lnTo>
                  <a:pt x="7596" y="73"/>
                </a:lnTo>
                <a:lnTo>
                  <a:pt x="7474" y="147"/>
                </a:lnTo>
                <a:lnTo>
                  <a:pt x="7328" y="244"/>
                </a:lnTo>
                <a:lnTo>
                  <a:pt x="7230" y="342"/>
                </a:lnTo>
                <a:lnTo>
                  <a:pt x="7132" y="489"/>
                </a:lnTo>
                <a:lnTo>
                  <a:pt x="7084" y="635"/>
                </a:lnTo>
                <a:lnTo>
                  <a:pt x="7035" y="782"/>
                </a:lnTo>
                <a:lnTo>
                  <a:pt x="6839" y="2540"/>
                </a:lnTo>
                <a:lnTo>
                  <a:pt x="6497" y="2638"/>
                </a:lnTo>
                <a:lnTo>
                  <a:pt x="6131" y="2784"/>
                </a:lnTo>
                <a:lnTo>
                  <a:pt x="5789" y="2931"/>
                </a:lnTo>
                <a:lnTo>
                  <a:pt x="5447" y="3102"/>
                </a:lnTo>
                <a:lnTo>
                  <a:pt x="4079" y="2027"/>
                </a:lnTo>
                <a:lnTo>
                  <a:pt x="3933" y="1930"/>
                </a:lnTo>
                <a:lnTo>
                  <a:pt x="3786" y="1881"/>
                </a:lnTo>
                <a:lnTo>
                  <a:pt x="3640" y="1832"/>
                </a:lnTo>
                <a:lnTo>
                  <a:pt x="3493" y="1832"/>
                </a:lnTo>
                <a:lnTo>
                  <a:pt x="3322" y="1856"/>
                </a:lnTo>
                <a:lnTo>
                  <a:pt x="3176" y="1905"/>
                </a:lnTo>
                <a:lnTo>
                  <a:pt x="3029" y="1978"/>
                </a:lnTo>
                <a:lnTo>
                  <a:pt x="2907" y="2076"/>
                </a:lnTo>
                <a:lnTo>
                  <a:pt x="2077" y="2907"/>
                </a:lnTo>
                <a:lnTo>
                  <a:pt x="1979" y="3029"/>
                </a:lnTo>
                <a:lnTo>
                  <a:pt x="1906" y="3175"/>
                </a:lnTo>
                <a:lnTo>
                  <a:pt x="1857" y="3322"/>
                </a:lnTo>
                <a:lnTo>
                  <a:pt x="1833" y="3493"/>
                </a:lnTo>
                <a:lnTo>
                  <a:pt x="1833" y="3639"/>
                </a:lnTo>
                <a:lnTo>
                  <a:pt x="1881" y="3786"/>
                </a:lnTo>
                <a:lnTo>
                  <a:pt x="1930" y="3932"/>
                </a:lnTo>
                <a:lnTo>
                  <a:pt x="2028" y="4079"/>
                </a:lnTo>
                <a:lnTo>
                  <a:pt x="3103" y="5447"/>
                </a:lnTo>
                <a:lnTo>
                  <a:pt x="2932" y="5788"/>
                </a:lnTo>
                <a:lnTo>
                  <a:pt x="2785" y="6130"/>
                </a:lnTo>
                <a:lnTo>
                  <a:pt x="2639" y="6497"/>
                </a:lnTo>
                <a:lnTo>
                  <a:pt x="2541" y="6839"/>
                </a:lnTo>
                <a:lnTo>
                  <a:pt x="782" y="7034"/>
                </a:lnTo>
                <a:lnTo>
                  <a:pt x="636" y="7083"/>
                </a:lnTo>
                <a:lnTo>
                  <a:pt x="489" y="7132"/>
                </a:lnTo>
                <a:lnTo>
                  <a:pt x="343" y="7229"/>
                </a:lnTo>
                <a:lnTo>
                  <a:pt x="245" y="7327"/>
                </a:lnTo>
                <a:lnTo>
                  <a:pt x="147" y="7474"/>
                </a:lnTo>
                <a:lnTo>
                  <a:pt x="74" y="7596"/>
                </a:lnTo>
                <a:lnTo>
                  <a:pt x="25" y="7742"/>
                </a:lnTo>
                <a:lnTo>
                  <a:pt x="1" y="7913"/>
                </a:lnTo>
                <a:lnTo>
                  <a:pt x="1" y="9086"/>
                </a:lnTo>
                <a:lnTo>
                  <a:pt x="25" y="9257"/>
                </a:lnTo>
                <a:lnTo>
                  <a:pt x="74" y="9403"/>
                </a:lnTo>
                <a:lnTo>
                  <a:pt x="147" y="9525"/>
                </a:lnTo>
                <a:lnTo>
                  <a:pt x="245" y="9672"/>
                </a:lnTo>
                <a:lnTo>
                  <a:pt x="343" y="9769"/>
                </a:lnTo>
                <a:lnTo>
                  <a:pt x="489" y="9867"/>
                </a:lnTo>
                <a:lnTo>
                  <a:pt x="636" y="9916"/>
                </a:lnTo>
                <a:lnTo>
                  <a:pt x="782" y="9965"/>
                </a:lnTo>
                <a:lnTo>
                  <a:pt x="2541" y="10160"/>
                </a:lnTo>
                <a:lnTo>
                  <a:pt x="2639" y="10502"/>
                </a:lnTo>
                <a:lnTo>
                  <a:pt x="2785" y="10868"/>
                </a:lnTo>
                <a:lnTo>
                  <a:pt x="2932" y="11210"/>
                </a:lnTo>
                <a:lnTo>
                  <a:pt x="3103" y="11552"/>
                </a:lnTo>
                <a:lnTo>
                  <a:pt x="2028" y="12920"/>
                </a:lnTo>
                <a:lnTo>
                  <a:pt x="1930" y="13067"/>
                </a:lnTo>
                <a:lnTo>
                  <a:pt x="1881" y="13213"/>
                </a:lnTo>
                <a:lnTo>
                  <a:pt x="1833" y="13360"/>
                </a:lnTo>
                <a:lnTo>
                  <a:pt x="1833" y="13506"/>
                </a:lnTo>
                <a:lnTo>
                  <a:pt x="1857" y="13677"/>
                </a:lnTo>
                <a:lnTo>
                  <a:pt x="1906" y="13824"/>
                </a:lnTo>
                <a:lnTo>
                  <a:pt x="1979" y="13970"/>
                </a:lnTo>
                <a:lnTo>
                  <a:pt x="2077" y="14092"/>
                </a:lnTo>
                <a:lnTo>
                  <a:pt x="2907" y="14923"/>
                </a:lnTo>
                <a:lnTo>
                  <a:pt x="3029" y="15020"/>
                </a:lnTo>
                <a:lnTo>
                  <a:pt x="3176" y="15094"/>
                </a:lnTo>
                <a:lnTo>
                  <a:pt x="3322" y="15142"/>
                </a:lnTo>
                <a:lnTo>
                  <a:pt x="3493" y="15167"/>
                </a:lnTo>
                <a:lnTo>
                  <a:pt x="3640" y="15167"/>
                </a:lnTo>
                <a:lnTo>
                  <a:pt x="3786" y="15118"/>
                </a:lnTo>
                <a:lnTo>
                  <a:pt x="3933" y="15069"/>
                </a:lnTo>
                <a:lnTo>
                  <a:pt x="4079" y="14996"/>
                </a:lnTo>
                <a:lnTo>
                  <a:pt x="5447" y="13897"/>
                </a:lnTo>
                <a:lnTo>
                  <a:pt x="5789" y="14068"/>
                </a:lnTo>
                <a:lnTo>
                  <a:pt x="6131" y="14214"/>
                </a:lnTo>
                <a:lnTo>
                  <a:pt x="6497" y="14361"/>
                </a:lnTo>
                <a:lnTo>
                  <a:pt x="6839" y="14459"/>
                </a:lnTo>
                <a:lnTo>
                  <a:pt x="7035" y="16217"/>
                </a:lnTo>
                <a:lnTo>
                  <a:pt x="7084" y="16364"/>
                </a:lnTo>
                <a:lnTo>
                  <a:pt x="7132" y="16510"/>
                </a:lnTo>
                <a:lnTo>
                  <a:pt x="7230" y="16657"/>
                </a:lnTo>
                <a:lnTo>
                  <a:pt x="7328" y="16754"/>
                </a:lnTo>
                <a:lnTo>
                  <a:pt x="7474" y="16852"/>
                </a:lnTo>
                <a:lnTo>
                  <a:pt x="7596" y="16925"/>
                </a:lnTo>
                <a:lnTo>
                  <a:pt x="7743" y="16974"/>
                </a:lnTo>
                <a:lnTo>
                  <a:pt x="7914" y="16999"/>
                </a:lnTo>
                <a:lnTo>
                  <a:pt x="9086" y="16999"/>
                </a:lnTo>
                <a:lnTo>
                  <a:pt x="9257" y="16974"/>
                </a:lnTo>
                <a:lnTo>
                  <a:pt x="9404" y="16925"/>
                </a:lnTo>
                <a:lnTo>
                  <a:pt x="9526" y="16852"/>
                </a:lnTo>
                <a:lnTo>
                  <a:pt x="9672" y="16754"/>
                </a:lnTo>
                <a:lnTo>
                  <a:pt x="9770" y="16657"/>
                </a:lnTo>
                <a:lnTo>
                  <a:pt x="9868" y="16510"/>
                </a:lnTo>
                <a:lnTo>
                  <a:pt x="9917" y="16364"/>
                </a:lnTo>
                <a:lnTo>
                  <a:pt x="9965" y="16217"/>
                </a:lnTo>
                <a:lnTo>
                  <a:pt x="10161" y="14459"/>
                </a:lnTo>
                <a:lnTo>
                  <a:pt x="10503" y="14361"/>
                </a:lnTo>
                <a:lnTo>
                  <a:pt x="10869" y="14214"/>
                </a:lnTo>
                <a:lnTo>
                  <a:pt x="11211" y="14068"/>
                </a:lnTo>
                <a:lnTo>
                  <a:pt x="11553" y="13897"/>
                </a:lnTo>
                <a:lnTo>
                  <a:pt x="12921" y="14996"/>
                </a:lnTo>
                <a:lnTo>
                  <a:pt x="13067" y="15069"/>
                </a:lnTo>
                <a:lnTo>
                  <a:pt x="13214" y="15118"/>
                </a:lnTo>
                <a:lnTo>
                  <a:pt x="13360" y="15167"/>
                </a:lnTo>
                <a:lnTo>
                  <a:pt x="13507" y="15167"/>
                </a:lnTo>
                <a:lnTo>
                  <a:pt x="13678" y="15142"/>
                </a:lnTo>
                <a:lnTo>
                  <a:pt x="13824" y="15094"/>
                </a:lnTo>
                <a:lnTo>
                  <a:pt x="13971" y="15020"/>
                </a:lnTo>
                <a:lnTo>
                  <a:pt x="14093" y="14923"/>
                </a:lnTo>
                <a:lnTo>
                  <a:pt x="14923" y="14092"/>
                </a:lnTo>
                <a:lnTo>
                  <a:pt x="15021" y="13970"/>
                </a:lnTo>
                <a:lnTo>
                  <a:pt x="15094" y="13824"/>
                </a:lnTo>
                <a:lnTo>
                  <a:pt x="15143" y="13677"/>
                </a:lnTo>
                <a:lnTo>
                  <a:pt x="15168" y="13506"/>
                </a:lnTo>
                <a:lnTo>
                  <a:pt x="15168" y="13360"/>
                </a:lnTo>
                <a:lnTo>
                  <a:pt x="15119" y="13213"/>
                </a:lnTo>
                <a:lnTo>
                  <a:pt x="15070" y="13067"/>
                </a:lnTo>
                <a:lnTo>
                  <a:pt x="14997" y="12920"/>
                </a:lnTo>
                <a:lnTo>
                  <a:pt x="13898" y="11552"/>
                </a:lnTo>
                <a:lnTo>
                  <a:pt x="14068" y="11210"/>
                </a:lnTo>
                <a:lnTo>
                  <a:pt x="14215" y="10868"/>
                </a:lnTo>
                <a:lnTo>
                  <a:pt x="14362" y="10502"/>
                </a:lnTo>
                <a:lnTo>
                  <a:pt x="14459" y="10160"/>
                </a:lnTo>
                <a:lnTo>
                  <a:pt x="16218" y="9965"/>
                </a:lnTo>
                <a:lnTo>
                  <a:pt x="16364" y="9916"/>
                </a:lnTo>
                <a:lnTo>
                  <a:pt x="16511" y="9867"/>
                </a:lnTo>
                <a:lnTo>
                  <a:pt x="16657" y="9769"/>
                </a:lnTo>
                <a:lnTo>
                  <a:pt x="16755" y="9672"/>
                </a:lnTo>
                <a:lnTo>
                  <a:pt x="16853" y="9525"/>
                </a:lnTo>
                <a:lnTo>
                  <a:pt x="16926" y="9403"/>
                </a:lnTo>
                <a:lnTo>
                  <a:pt x="16975" y="9257"/>
                </a:lnTo>
                <a:lnTo>
                  <a:pt x="16999" y="9086"/>
                </a:lnTo>
                <a:lnTo>
                  <a:pt x="16999" y="7913"/>
                </a:lnTo>
                <a:lnTo>
                  <a:pt x="16975" y="7742"/>
                </a:lnTo>
                <a:lnTo>
                  <a:pt x="16926" y="7596"/>
                </a:lnTo>
                <a:lnTo>
                  <a:pt x="16853" y="7474"/>
                </a:lnTo>
                <a:lnTo>
                  <a:pt x="16755" y="7327"/>
                </a:lnTo>
                <a:lnTo>
                  <a:pt x="16657" y="7229"/>
                </a:lnTo>
                <a:lnTo>
                  <a:pt x="16511" y="7132"/>
                </a:lnTo>
                <a:lnTo>
                  <a:pt x="16364" y="7083"/>
                </a:lnTo>
                <a:lnTo>
                  <a:pt x="16218" y="7034"/>
                </a:lnTo>
                <a:lnTo>
                  <a:pt x="14459" y="6839"/>
                </a:lnTo>
                <a:lnTo>
                  <a:pt x="14362" y="6497"/>
                </a:lnTo>
                <a:lnTo>
                  <a:pt x="14215" y="6130"/>
                </a:lnTo>
                <a:lnTo>
                  <a:pt x="14068" y="5788"/>
                </a:lnTo>
                <a:lnTo>
                  <a:pt x="13898" y="5447"/>
                </a:lnTo>
                <a:lnTo>
                  <a:pt x="14997" y="4079"/>
                </a:lnTo>
                <a:lnTo>
                  <a:pt x="15070" y="3932"/>
                </a:lnTo>
                <a:lnTo>
                  <a:pt x="15119" y="3786"/>
                </a:lnTo>
                <a:lnTo>
                  <a:pt x="15168" y="3639"/>
                </a:lnTo>
                <a:lnTo>
                  <a:pt x="15168" y="3493"/>
                </a:lnTo>
                <a:lnTo>
                  <a:pt x="15143" y="3322"/>
                </a:lnTo>
                <a:lnTo>
                  <a:pt x="15094" y="3175"/>
                </a:lnTo>
                <a:lnTo>
                  <a:pt x="15021" y="3029"/>
                </a:lnTo>
                <a:lnTo>
                  <a:pt x="14923" y="2907"/>
                </a:lnTo>
                <a:lnTo>
                  <a:pt x="14093" y="2076"/>
                </a:lnTo>
                <a:lnTo>
                  <a:pt x="13971" y="1978"/>
                </a:lnTo>
                <a:lnTo>
                  <a:pt x="13824" y="1905"/>
                </a:lnTo>
                <a:lnTo>
                  <a:pt x="13678" y="1856"/>
                </a:lnTo>
                <a:lnTo>
                  <a:pt x="13507" y="1832"/>
                </a:lnTo>
                <a:lnTo>
                  <a:pt x="13360" y="1832"/>
                </a:lnTo>
                <a:lnTo>
                  <a:pt x="13214" y="1881"/>
                </a:lnTo>
                <a:lnTo>
                  <a:pt x="13067" y="1930"/>
                </a:lnTo>
                <a:lnTo>
                  <a:pt x="12921" y="2027"/>
                </a:lnTo>
                <a:lnTo>
                  <a:pt x="11553" y="3102"/>
                </a:lnTo>
                <a:lnTo>
                  <a:pt x="11211" y="2931"/>
                </a:lnTo>
                <a:lnTo>
                  <a:pt x="10869" y="2784"/>
                </a:lnTo>
                <a:lnTo>
                  <a:pt x="10503" y="2638"/>
                </a:lnTo>
                <a:lnTo>
                  <a:pt x="10161" y="2540"/>
                </a:lnTo>
                <a:lnTo>
                  <a:pt x="9965" y="782"/>
                </a:lnTo>
                <a:lnTo>
                  <a:pt x="9917" y="635"/>
                </a:lnTo>
                <a:lnTo>
                  <a:pt x="9868" y="489"/>
                </a:lnTo>
                <a:lnTo>
                  <a:pt x="9770" y="342"/>
                </a:lnTo>
                <a:lnTo>
                  <a:pt x="9672" y="244"/>
                </a:lnTo>
                <a:lnTo>
                  <a:pt x="9526" y="147"/>
                </a:lnTo>
                <a:lnTo>
                  <a:pt x="9404" y="73"/>
                </a:lnTo>
                <a:lnTo>
                  <a:pt x="9257" y="25"/>
                </a:lnTo>
                <a:lnTo>
                  <a:pt x="9086" y="0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grpSp>
        <p:nvGrpSpPr>
          <p:cNvPr id="475" name="Google Shape;475;p39"/>
          <p:cNvGrpSpPr/>
          <p:nvPr/>
        </p:nvGrpSpPr>
        <p:grpSpPr>
          <a:xfrm>
            <a:off x="5328685" y="3603252"/>
            <a:ext cx="444428" cy="318609"/>
            <a:chOff x="5255200" y="3006475"/>
            <a:chExt cx="511700" cy="378575"/>
          </a:xfrm>
          <a:solidFill>
            <a:srgbClr val="00B0F0"/>
          </a:solidFill>
        </p:grpSpPr>
        <p:sp>
          <p:nvSpPr>
            <p:cNvPr id="476" name="Google Shape;476;p39"/>
            <p:cNvSpPr/>
            <p:nvPr/>
          </p:nvSpPr>
          <p:spPr>
            <a:xfrm>
              <a:off x="5255200" y="3006475"/>
              <a:ext cx="349900" cy="349875"/>
            </a:xfrm>
            <a:custGeom>
              <a:avLst/>
              <a:gdLst/>
              <a:ahLst/>
              <a:cxnLst/>
              <a:rect l="l" t="t" r="r" b="b"/>
              <a:pathLst>
                <a:path w="13996" h="13995" extrusionOk="0">
                  <a:moveTo>
                    <a:pt x="6986" y="4714"/>
                  </a:moveTo>
                  <a:lnTo>
                    <a:pt x="7206" y="4738"/>
                  </a:lnTo>
                  <a:lnTo>
                    <a:pt x="7425" y="4763"/>
                  </a:lnTo>
                  <a:lnTo>
                    <a:pt x="7645" y="4812"/>
                  </a:lnTo>
                  <a:lnTo>
                    <a:pt x="7841" y="4885"/>
                  </a:lnTo>
                  <a:lnTo>
                    <a:pt x="8060" y="4983"/>
                  </a:lnTo>
                  <a:lnTo>
                    <a:pt x="8256" y="5105"/>
                  </a:lnTo>
                  <a:lnTo>
                    <a:pt x="8427" y="5227"/>
                  </a:lnTo>
                  <a:lnTo>
                    <a:pt x="8598" y="5398"/>
                  </a:lnTo>
                  <a:lnTo>
                    <a:pt x="8769" y="5569"/>
                  </a:lnTo>
                  <a:lnTo>
                    <a:pt x="8891" y="5740"/>
                  </a:lnTo>
                  <a:lnTo>
                    <a:pt x="9013" y="5935"/>
                  </a:lnTo>
                  <a:lnTo>
                    <a:pt x="9111" y="6155"/>
                  </a:lnTo>
                  <a:lnTo>
                    <a:pt x="9184" y="6350"/>
                  </a:lnTo>
                  <a:lnTo>
                    <a:pt x="9233" y="6570"/>
                  </a:lnTo>
                  <a:lnTo>
                    <a:pt x="9257" y="6790"/>
                  </a:lnTo>
                  <a:lnTo>
                    <a:pt x="9257" y="7010"/>
                  </a:lnTo>
                  <a:lnTo>
                    <a:pt x="9257" y="7229"/>
                  </a:lnTo>
                  <a:lnTo>
                    <a:pt x="9233" y="7425"/>
                  </a:lnTo>
                  <a:lnTo>
                    <a:pt x="9184" y="7645"/>
                  </a:lnTo>
                  <a:lnTo>
                    <a:pt x="9111" y="7864"/>
                  </a:lnTo>
                  <a:lnTo>
                    <a:pt x="9013" y="8060"/>
                  </a:lnTo>
                  <a:lnTo>
                    <a:pt x="8891" y="8255"/>
                  </a:lnTo>
                  <a:lnTo>
                    <a:pt x="8769" y="8451"/>
                  </a:lnTo>
                  <a:lnTo>
                    <a:pt x="8598" y="8622"/>
                  </a:lnTo>
                  <a:lnTo>
                    <a:pt x="8427" y="8768"/>
                  </a:lnTo>
                  <a:lnTo>
                    <a:pt x="8256" y="8915"/>
                  </a:lnTo>
                  <a:lnTo>
                    <a:pt x="8060" y="9012"/>
                  </a:lnTo>
                  <a:lnTo>
                    <a:pt x="7841" y="9110"/>
                  </a:lnTo>
                  <a:lnTo>
                    <a:pt x="7645" y="9183"/>
                  </a:lnTo>
                  <a:lnTo>
                    <a:pt x="7425" y="9232"/>
                  </a:lnTo>
                  <a:lnTo>
                    <a:pt x="7206" y="9257"/>
                  </a:lnTo>
                  <a:lnTo>
                    <a:pt x="6986" y="9281"/>
                  </a:lnTo>
                  <a:lnTo>
                    <a:pt x="6766" y="9257"/>
                  </a:lnTo>
                  <a:lnTo>
                    <a:pt x="6546" y="9232"/>
                  </a:lnTo>
                  <a:lnTo>
                    <a:pt x="6351" y="9183"/>
                  </a:lnTo>
                  <a:lnTo>
                    <a:pt x="6131" y="9110"/>
                  </a:lnTo>
                  <a:lnTo>
                    <a:pt x="5936" y="9012"/>
                  </a:lnTo>
                  <a:lnTo>
                    <a:pt x="5740" y="8915"/>
                  </a:lnTo>
                  <a:lnTo>
                    <a:pt x="5545" y="8768"/>
                  </a:lnTo>
                  <a:lnTo>
                    <a:pt x="5374" y="8622"/>
                  </a:lnTo>
                  <a:lnTo>
                    <a:pt x="5227" y="8451"/>
                  </a:lnTo>
                  <a:lnTo>
                    <a:pt x="5081" y="8255"/>
                  </a:lnTo>
                  <a:lnTo>
                    <a:pt x="4983" y="8060"/>
                  </a:lnTo>
                  <a:lnTo>
                    <a:pt x="4885" y="7864"/>
                  </a:lnTo>
                  <a:lnTo>
                    <a:pt x="4812" y="7645"/>
                  </a:lnTo>
                  <a:lnTo>
                    <a:pt x="4763" y="7425"/>
                  </a:lnTo>
                  <a:lnTo>
                    <a:pt x="4714" y="7229"/>
                  </a:lnTo>
                  <a:lnTo>
                    <a:pt x="4714" y="7010"/>
                  </a:lnTo>
                  <a:lnTo>
                    <a:pt x="4714" y="6790"/>
                  </a:lnTo>
                  <a:lnTo>
                    <a:pt x="4763" y="6570"/>
                  </a:lnTo>
                  <a:lnTo>
                    <a:pt x="4812" y="6350"/>
                  </a:lnTo>
                  <a:lnTo>
                    <a:pt x="4885" y="6155"/>
                  </a:lnTo>
                  <a:lnTo>
                    <a:pt x="4983" y="5935"/>
                  </a:lnTo>
                  <a:lnTo>
                    <a:pt x="5081" y="5740"/>
                  </a:lnTo>
                  <a:lnTo>
                    <a:pt x="5227" y="5569"/>
                  </a:lnTo>
                  <a:lnTo>
                    <a:pt x="5374" y="5398"/>
                  </a:lnTo>
                  <a:lnTo>
                    <a:pt x="5545" y="5227"/>
                  </a:lnTo>
                  <a:lnTo>
                    <a:pt x="5740" y="5105"/>
                  </a:lnTo>
                  <a:lnTo>
                    <a:pt x="5936" y="4983"/>
                  </a:lnTo>
                  <a:lnTo>
                    <a:pt x="6131" y="4885"/>
                  </a:lnTo>
                  <a:lnTo>
                    <a:pt x="6351" y="4812"/>
                  </a:lnTo>
                  <a:lnTo>
                    <a:pt x="6546" y="4763"/>
                  </a:lnTo>
                  <a:lnTo>
                    <a:pt x="6766" y="4738"/>
                  </a:lnTo>
                  <a:lnTo>
                    <a:pt x="6986" y="4714"/>
                  </a:lnTo>
                  <a:close/>
                  <a:moveTo>
                    <a:pt x="6497" y="0"/>
                  </a:moveTo>
                  <a:lnTo>
                    <a:pt x="6375" y="25"/>
                  </a:lnTo>
                  <a:lnTo>
                    <a:pt x="6253" y="49"/>
                  </a:lnTo>
                  <a:lnTo>
                    <a:pt x="6131" y="122"/>
                  </a:lnTo>
                  <a:lnTo>
                    <a:pt x="6033" y="196"/>
                  </a:lnTo>
                  <a:lnTo>
                    <a:pt x="5936" y="293"/>
                  </a:lnTo>
                  <a:lnTo>
                    <a:pt x="5862" y="391"/>
                  </a:lnTo>
                  <a:lnTo>
                    <a:pt x="5813" y="513"/>
                  </a:lnTo>
                  <a:lnTo>
                    <a:pt x="5789" y="635"/>
                  </a:lnTo>
                  <a:lnTo>
                    <a:pt x="5618" y="2076"/>
                  </a:lnTo>
                  <a:lnTo>
                    <a:pt x="5325" y="2174"/>
                  </a:lnTo>
                  <a:lnTo>
                    <a:pt x="5032" y="2296"/>
                  </a:lnTo>
                  <a:lnTo>
                    <a:pt x="4763" y="2418"/>
                  </a:lnTo>
                  <a:lnTo>
                    <a:pt x="4495" y="2565"/>
                  </a:lnTo>
                  <a:lnTo>
                    <a:pt x="3347" y="1661"/>
                  </a:lnTo>
                  <a:lnTo>
                    <a:pt x="3225" y="1588"/>
                  </a:lnTo>
                  <a:lnTo>
                    <a:pt x="3103" y="1539"/>
                  </a:lnTo>
                  <a:lnTo>
                    <a:pt x="2980" y="1514"/>
                  </a:lnTo>
                  <a:lnTo>
                    <a:pt x="2736" y="1514"/>
                  </a:lnTo>
                  <a:lnTo>
                    <a:pt x="2590" y="1563"/>
                  </a:lnTo>
                  <a:lnTo>
                    <a:pt x="2492" y="1637"/>
                  </a:lnTo>
                  <a:lnTo>
                    <a:pt x="2394" y="1710"/>
                  </a:lnTo>
                  <a:lnTo>
                    <a:pt x="1710" y="2394"/>
                  </a:lnTo>
                  <a:lnTo>
                    <a:pt x="1613" y="2491"/>
                  </a:lnTo>
                  <a:lnTo>
                    <a:pt x="1564" y="2614"/>
                  </a:lnTo>
                  <a:lnTo>
                    <a:pt x="1515" y="2736"/>
                  </a:lnTo>
                  <a:lnTo>
                    <a:pt x="1491" y="2858"/>
                  </a:lnTo>
                  <a:lnTo>
                    <a:pt x="1491" y="3004"/>
                  </a:lnTo>
                  <a:lnTo>
                    <a:pt x="1515" y="3126"/>
                  </a:lnTo>
                  <a:lnTo>
                    <a:pt x="1564" y="3249"/>
                  </a:lnTo>
                  <a:lnTo>
                    <a:pt x="1637" y="3346"/>
                  </a:lnTo>
                  <a:lnTo>
                    <a:pt x="2541" y="4494"/>
                  </a:lnTo>
                  <a:lnTo>
                    <a:pt x="2394" y="4763"/>
                  </a:lnTo>
                  <a:lnTo>
                    <a:pt x="2272" y="5056"/>
                  </a:lnTo>
                  <a:lnTo>
                    <a:pt x="2174" y="5349"/>
                  </a:lnTo>
                  <a:lnTo>
                    <a:pt x="2077" y="5642"/>
                  </a:lnTo>
                  <a:lnTo>
                    <a:pt x="636" y="5789"/>
                  </a:lnTo>
                  <a:lnTo>
                    <a:pt x="514" y="5837"/>
                  </a:lnTo>
                  <a:lnTo>
                    <a:pt x="392" y="5886"/>
                  </a:lnTo>
                  <a:lnTo>
                    <a:pt x="269" y="5959"/>
                  </a:lnTo>
                  <a:lnTo>
                    <a:pt x="172" y="6033"/>
                  </a:lnTo>
                  <a:lnTo>
                    <a:pt x="99" y="6155"/>
                  </a:lnTo>
                  <a:lnTo>
                    <a:pt x="50" y="6253"/>
                  </a:lnTo>
                  <a:lnTo>
                    <a:pt x="1" y="6399"/>
                  </a:lnTo>
                  <a:lnTo>
                    <a:pt x="1" y="6521"/>
                  </a:lnTo>
                  <a:lnTo>
                    <a:pt x="1" y="7474"/>
                  </a:lnTo>
                  <a:lnTo>
                    <a:pt x="1" y="7620"/>
                  </a:lnTo>
                  <a:lnTo>
                    <a:pt x="50" y="7742"/>
                  </a:lnTo>
                  <a:lnTo>
                    <a:pt x="99" y="7864"/>
                  </a:lnTo>
                  <a:lnTo>
                    <a:pt x="172" y="7962"/>
                  </a:lnTo>
                  <a:lnTo>
                    <a:pt x="269" y="8060"/>
                  </a:lnTo>
                  <a:lnTo>
                    <a:pt x="392" y="8133"/>
                  </a:lnTo>
                  <a:lnTo>
                    <a:pt x="514" y="8182"/>
                  </a:lnTo>
                  <a:lnTo>
                    <a:pt x="636" y="8206"/>
                  </a:lnTo>
                  <a:lnTo>
                    <a:pt x="2077" y="8377"/>
                  </a:lnTo>
                  <a:lnTo>
                    <a:pt x="2174" y="8670"/>
                  </a:lnTo>
                  <a:lnTo>
                    <a:pt x="2272" y="8939"/>
                  </a:lnTo>
                  <a:lnTo>
                    <a:pt x="2394" y="9232"/>
                  </a:lnTo>
                  <a:lnTo>
                    <a:pt x="2541" y="9501"/>
                  </a:lnTo>
                  <a:lnTo>
                    <a:pt x="1637" y="10649"/>
                  </a:lnTo>
                  <a:lnTo>
                    <a:pt x="1564" y="10771"/>
                  </a:lnTo>
                  <a:lnTo>
                    <a:pt x="1515" y="10893"/>
                  </a:lnTo>
                  <a:lnTo>
                    <a:pt x="1491" y="11015"/>
                  </a:lnTo>
                  <a:lnTo>
                    <a:pt x="1491" y="11137"/>
                  </a:lnTo>
                  <a:lnTo>
                    <a:pt x="1515" y="11259"/>
                  </a:lnTo>
                  <a:lnTo>
                    <a:pt x="1564" y="11381"/>
                  </a:lnTo>
                  <a:lnTo>
                    <a:pt x="1613" y="11504"/>
                  </a:lnTo>
                  <a:lnTo>
                    <a:pt x="1710" y="11601"/>
                  </a:lnTo>
                  <a:lnTo>
                    <a:pt x="2394" y="12285"/>
                  </a:lnTo>
                  <a:lnTo>
                    <a:pt x="2492" y="12383"/>
                  </a:lnTo>
                  <a:lnTo>
                    <a:pt x="2590" y="12432"/>
                  </a:lnTo>
                  <a:lnTo>
                    <a:pt x="2736" y="12480"/>
                  </a:lnTo>
                  <a:lnTo>
                    <a:pt x="2858" y="12505"/>
                  </a:lnTo>
                  <a:lnTo>
                    <a:pt x="2980" y="12505"/>
                  </a:lnTo>
                  <a:lnTo>
                    <a:pt x="3103" y="12456"/>
                  </a:lnTo>
                  <a:lnTo>
                    <a:pt x="3225" y="12407"/>
                  </a:lnTo>
                  <a:lnTo>
                    <a:pt x="3347" y="12358"/>
                  </a:lnTo>
                  <a:lnTo>
                    <a:pt x="4495" y="11455"/>
                  </a:lnTo>
                  <a:lnTo>
                    <a:pt x="4763" y="11577"/>
                  </a:lnTo>
                  <a:lnTo>
                    <a:pt x="5032" y="11723"/>
                  </a:lnTo>
                  <a:lnTo>
                    <a:pt x="5325" y="11821"/>
                  </a:lnTo>
                  <a:lnTo>
                    <a:pt x="5618" y="11919"/>
                  </a:lnTo>
                  <a:lnTo>
                    <a:pt x="5789" y="13360"/>
                  </a:lnTo>
                  <a:lnTo>
                    <a:pt x="5813" y="13482"/>
                  </a:lnTo>
                  <a:lnTo>
                    <a:pt x="5862" y="13604"/>
                  </a:lnTo>
                  <a:lnTo>
                    <a:pt x="5936" y="13726"/>
                  </a:lnTo>
                  <a:lnTo>
                    <a:pt x="6033" y="13824"/>
                  </a:lnTo>
                  <a:lnTo>
                    <a:pt x="6131" y="13897"/>
                  </a:lnTo>
                  <a:lnTo>
                    <a:pt x="6253" y="13946"/>
                  </a:lnTo>
                  <a:lnTo>
                    <a:pt x="6375" y="13995"/>
                  </a:lnTo>
                  <a:lnTo>
                    <a:pt x="7596" y="13995"/>
                  </a:lnTo>
                  <a:lnTo>
                    <a:pt x="7743" y="13946"/>
                  </a:lnTo>
                  <a:lnTo>
                    <a:pt x="7841" y="13897"/>
                  </a:lnTo>
                  <a:lnTo>
                    <a:pt x="7963" y="13824"/>
                  </a:lnTo>
                  <a:lnTo>
                    <a:pt x="8036" y="13726"/>
                  </a:lnTo>
                  <a:lnTo>
                    <a:pt x="8109" y="13604"/>
                  </a:lnTo>
                  <a:lnTo>
                    <a:pt x="8158" y="13482"/>
                  </a:lnTo>
                  <a:lnTo>
                    <a:pt x="8183" y="13360"/>
                  </a:lnTo>
                  <a:lnTo>
                    <a:pt x="8353" y="11919"/>
                  </a:lnTo>
                  <a:lnTo>
                    <a:pt x="8647" y="11821"/>
                  </a:lnTo>
                  <a:lnTo>
                    <a:pt x="8940" y="11723"/>
                  </a:lnTo>
                  <a:lnTo>
                    <a:pt x="9233" y="11577"/>
                  </a:lnTo>
                  <a:lnTo>
                    <a:pt x="9501" y="11455"/>
                  </a:lnTo>
                  <a:lnTo>
                    <a:pt x="10649" y="12358"/>
                  </a:lnTo>
                  <a:lnTo>
                    <a:pt x="10747" y="12407"/>
                  </a:lnTo>
                  <a:lnTo>
                    <a:pt x="10869" y="12456"/>
                  </a:lnTo>
                  <a:lnTo>
                    <a:pt x="10991" y="12505"/>
                  </a:lnTo>
                  <a:lnTo>
                    <a:pt x="11138" y="12505"/>
                  </a:lnTo>
                  <a:lnTo>
                    <a:pt x="11260" y="12480"/>
                  </a:lnTo>
                  <a:lnTo>
                    <a:pt x="11382" y="12432"/>
                  </a:lnTo>
                  <a:lnTo>
                    <a:pt x="11504" y="12383"/>
                  </a:lnTo>
                  <a:lnTo>
                    <a:pt x="11602" y="12285"/>
                  </a:lnTo>
                  <a:lnTo>
                    <a:pt x="12286" y="11601"/>
                  </a:lnTo>
                  <a:lnTo>
                    <a:pt x="12359" y="11504"/>
                  </a:lnTo>
                  <a:lnTo>
                    <a:pt x="12432" y="11381"/>
                  </a:lnTo>
                  <a:lnTo>
                    <a:pt x="12457" y="11259"/>
                  </a:lnTo>
                  <a:lnTo>
                    <a:pt x="12481" y="11137"/>
                  </a:lnTo>
                  <a:lnTo>
                    <a:pt x="12481" y="11015"/>
                  </a:lnTo>
                  <a:lnTo>
                    <a:pt x="12457" y="10893"/>
                  </a:lnTo>
                  <a:lnTo>
                    <a:pt x="12408" y="10771"/>
                  </a:lnTo>
                  <a:lnTo>
                    <a:pt x="12334" y="10649"/>
                  </a:lnTo>
                  <a:lnTo>
                    <a:pt x="11431" y="9501"/>
                  </a:lnTo>
                  <a:lnTo>
                    <a:pt x="11577" y="9232"/>
                  </a:lnTo>
                  <a:lnTo>
                    <a:pt x="11699" y="8939"/>
                  </a:lnTo>
                  <a:lnTo>
                    <a:pt x="11822" y="8670"/>
                  </a:lnTo>
                  <a:lnTo>
                    <a:pt x="11895" y="8377"/>
                  </a:lnTo>
                  <a:lnTo>
                    <a:pt x="13360" y="8206"/>
                  </a:lnTo>
                  <a:lnTo>
                    <a:pt x="13482" y="8182"/>
                  </a:lnTo>
                  <a:lnTo>
                    <a:pt x="13604" y="8133"/>
                  </a:lnTo>
                  <a:lnTo>
                    <a:pt x="13702" y="8060"/>
                  </a:lnTo>
                  <a:lnTo>
                    <a:pt x="13800" y="7962"/>
                  </a:lnTo>
                  <a:lnTo>
                    <a:pt x="13873" y="7864"/>
                  </a:lnTo>
                  <a:lnTo>
                    <a:pt x="13946" y="7742"/>
                  </a:lnTo>
                  <a:lnTo>
                    <a:pt x="13971" y="7620"/>
                  </a:lnTo>
                  <a:lnTo>
                    <a:pt x="13995" y="7474"/>
                  </a:lnTo>
                  <a:lnTo>
                    <a:pt x="13995" y="6521"/>
                  </a:lnTo>
                  <a:lnTo>
                    <a:pt x="13971" y="6399"/>
                  </a:lnTo>
                  <a:lnTo>
                    <a:pt x="13946" y="6253"/>
                  </a:lnTo>
                  <a:lnTo>
                    <a:pt x="13873" y="6155"/>
                  </a:lnTo>
                  <a:lnTo>
                    <a:pt x="13800" y="6033"/>
                  </a:lnTo>
                  <a:lnTo>
                    <a:pt x="13702" y="5959"/>
                  </a:lnTo>
                  <a:lnTo>
                    <a:pt x="13604" y="5886"/>
                  </a:lnTo>
                  <a:lnTo>
                    <a:pt x="13482" y="5837"/>
                  </a:lnTo>
                  <a:lnTo>
                    <a:pt x="13360" y="5789"/>
                  </a:lnTo>
                  <a:lnTo>
                    <a:pt x="11895" y="5642"/>
                  </a:lnTo>
                  <a:lnTo>
                    <a:pt x="11822" y="5349"/>
                  </a:lnTo>
                  <a:lnTo>
                    <a:pt x="11699" y="5056"/>
                  </a:lnTo>
                  <a:lnTo>
                    <a:pt x="11577" y="4763"/>
                  </a:lnTo>
                  <a:lnTo>
                    <a:pt x="11431" y="4494"/>
                  </a:lnTo>
                  <a:lnTo>
                    <a:pt x="12334" y="3346"/>
                  </a:lnTo>
                  <a:lnTo>
                    <a:pt x="12408" y="3249"/>
                  </a:lnTo>
                  <a:lnTo>
                    <a:pt x="12457" y="3126"/>
                  </a:lnTo>
                  <a:lnTo>
                    <a:pt x="12481" y="3004"/>
                  </a:lnTo>
                  <a:lnTo>
                    <a:pt x="12481" y="2858"/>
                  </a:lnTo>
                  <a:lnTo>
                    <a:pt x="12457" y="2736"/>
                  </a:lnTo>
                  <a:lnTo>
                    <a:pt x="12432" y="2614"/>
                  </a:lnTo>
                  <a:lnTo>
                    <a:pt x="12359" y="2491"/>
                  </a:lnTo>
                  <a:lnTo>
                    <a:pt x="12286" y="2394"/>
                  </a:lnTo>
                  <a:lnTo>
                    <a:pt x="11602" y="1710"/>
                  </a:lnTo>
                  <a:lnTo>
                    <a:pt x="11504" y="1637"/>
                  </a:lnTo>
                  <a:lnTo>
                    <a:pt x="11382" y="1563"/>
                  </a:lnTo>
                  <a:lnTo>
                    <a:pt x="11260" y="1514"/>
                  </a:lnTo>
                  <a:lnTo>
                    <a:pt x="10991" y="1514"/>
                  </a:lnTo>
                  <a:lnTo>
                    <a:pt x="10869" y="1539"/>
                  </a:lnTo>
                  <a:lnTo>
                    <a:pt x="10747" y="1588"/>
                  </a:lnTo>
                  <a:lnTo>
                    <a:pt x="10649" y="1661"/>
                  </a:lnTo>
                  <a:lnTo>
                    <a:pt x="9501" y="2565"/>
                  </a:lnTo>
                  <a:lnTo>
                    <a:pt x="9233" y="2418"/>
                  </a:lnTo>
                  <a:lnTo>
                    <a:pt x="8940" y="2296"/>
                  </a:lnTo>
                  <a:lnTo>
                    <a:pt x="8647" y="2174"/>
                  </a:lnTo>
                  <a:lnTo>
                    <a:pt x="8353" y="2076"/>
                  </a:lnTo>
                  <a:lnTo>
                    <a:pt x="8183" y="635"/>
                  </a:lnTo>
                  <a:lnTo>
                    <a:pt x="8158" y="513"/>
                  </a:lnTo>
                  <a:lnTo>
                    <a:pt x="8109" y="391"/>
                  </a:lnTo>
                  <a:lnTo>
                    <a:pt x="8036" y="293"/>
                  </a:lnTo>
                  <a:lnTo>
                    <a:pt x="7963" y="196"/>
                  </a:lnTo>
                  <a:lnTo>
                    <a:pt x="7841" y="122"/>
                  </a:lnTo>
                  <a:lnTo>
                    <a:pt x="7743" y="49"/>
                  </a:lnTo>
                  <a:lnTo>
                    <a:pt x="7596" y="25"/>
                  </a:lnTo>
                  <a:lnTo>
                    <a:pt x="747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7" name="Google Shape;477;p39"/>
            <p:cNvSpPr/>
            <p:nvPr/>
          </p:nvSpPr>
          <p:spPr>
            <a:xfrm>
              <a:off x="5567825" y="3185975"/>
              <a:ext cx="199075" cy="199075"/>
            </a:xfrm>
            <a:custGeom>
              <a:avLst/>
              <a:gdLst/>
              <a:ahLst/>
              <a:cxnLst/>
              <a:rect l="l" t="t" r="r" b="b"/>
              <a:pathLst>
                <a:path w="7963" h="7963" extrusionOk="0">
                  <a:moveTo>
                    <a:pt x="3933" y="2296"/>
                  </a:moveTo>
                  <a:lnTo>
                    <a:pt x="4103" y="2321"/>
                  </a:lnTo>
                  <a:lnTo>
                    <a:pt x="4274" y="2321"/>
                  </a:lnTo>
                  <a:lnTo>
                    <a:pt x="4421" y="2370"/>
                  </a:lnTo>
                  <a:lnTo>
                    <a:pt x="4592" y="2419"/>
                  </a:lnTo>
                  <a:lnTo>
                    <a:pt x="4738" y="2492"/>
                  </a:lnTo>
                  <a:lnTo>
                    <a:pt x="4885" y="2565"/>
                  </a:lnTo>
                  <a:lnTo>
                    <a:pt x="5032" y="2663"/>
                  </a:lnTo>
                  <a:lnTo>
                    <a:pt x="5154" y="2785"/>
                  </a:lnTo>
                  <a:lnTo>
                    <a:pt x="5276" y="2883"/>
                  </a:lnTo>
                  <a:lnTo>
                    <a:pt x="5373" y="3029"/>
                  </a:lnTo>
                  <a:lnTo>
                    <a:pt x="5447" y="3151"/>
                  </a:lnTo>
                  <a:lnTo>
                    <a:pt x="5520" y="3298"/>
                  </a:lnTo>
                  <a:lnTo>
                    <a:pt x="5593" y="3444"/>
                  </a:lnTo>
                  <a:lnTo>
                    <a:pt x="5618" y="3615"/>
                  </a:lnTo>
                  <a:lnTo>
                    <a:pt x="5642" y="3762"/>
                  </a:lnTo>
                  <a:lnTo>
                    <a:pt x="5667" y="3933"/>
                  </a:lnTo>
                  <a:lnTo>
                    <a:pt x="5667" y="4079"/>
                  </a:lnTo>
                  <a:lnTo>
                    <a:pt x="5642" y="4250"/>
                  </a:lnTo>
                  <a:lnTo>
                    <a:pt x="5618" y="4421"/>
                  </a:lnTo>
                  <a:lnTo>
                    <a:pt x="5569" y="4568"/>
                  </a:lnTo>
                  <a:lnTo>
                    <a:pt x="5496" y="4739"/>
                  </a:lnTo>
                  <a:lnTo>
                    <a:pt x="5398" y="4885"/>
                  </a:lnTo>
                  <a:lnTo>
                    <a:pt x="5300" y="5007"/>
                  </a:lnTo>
                  <a:lnTo>
                    <a:pt x="5203" y="5154"/>
                  </a:lnTo>
                  <a:lnTo>
                    <a:pt x="5080" y="5252"/>
                  </a:lnTo>
                  <a:lnTo>
                    <a:pt x="4958" y="5349"/>
                  </a:lnTo>
                  <a:lnTo>
                    <a:pt x="4812" y="5447"/>
                  </a:lnTo>
                  <a:lnTo>
                    <a:pt x="4665" y="5520"/>
                  </a:lnTo>
                  <a:lnTo>
                    <a:pt x="4519" y="5569"/>
                  </a:lnTo>
                  <a:lnTo>
                    <a:pt x="4372" y="5618"/>
                  </a:lnTo>
                  <a:lnTo>
                    <a:pt x="4201" y="5642"/>
                  </a:lnTo>
                  <a:lnTo>
                    <a:pt x="4055" y="5667"/>
                  </a:lnTo>
                  <a:lnTo>
                    <a:pt x="3884" y="5642"/>
                  </a:lnTo>
                  <a:lnTo>
                    <a:pt x="3713" y="5642"/>
                  </a:lnTo>
                  <a:lnTo>
                    <a:pt x="3566" y="5594"/>
                  </a:lnTo>
                  <a:lnTo>
                    <a:pt x="3395" y="5545"/>
                  </a:lnTo>
                  <a:lnTo>
                    <a:pt x="3249" y="5471"/>
                  </a:lnTo>
                  <a:lnTo>
                    <a:pt x="3102" y="5398"/>
                  </a:lnTo>
                  <a:lnTo>
                    <a:pt x="2956" y="5300"/>
                  </a:lnTo>
                  <a:lnTo>
                    <a:pt x="2833" y="5178"/>
                  </a:lnTo>
                  <a:lnTo>
                    <a:pt x="2711" y="5081"/>
                  </a:lnTo>
                  <a:lnTo>
                    <a:pt x="2614" y="4934"/>
                  </a:lnTo>
                  <a:lnTo>
                    <a:pt x="2540" y="4812"/>
                  </a:lnTo>
                  <a:lnTo>
                    <a:pt x="2467" y="4665"/>
                  </a:lnTo>
                  <a:lnTo>
                    <a:pt x="2394" y="4519"/>
                  </a:lnTo>
                  <a:lnTo>
                    <a:pt x="2369" y="4348"/>
                  </a:lnTo>
                  <a:lnTo>
                    <a:pt x="2321" y="4201"/>
                  </a:lnTo>
                  <a:lnTo>
                    <a:pt x="2321" y="4030"/>
                  </a:lnTo>
                  <a:lnTo>
                    <a:pt x="2321" y="3884"/>
                  </a:lnTo>
                  <a:lnTo>
                    <a:pt x="2345" y="3713"/>
                  </a:lnTo>
                  <a:lnTo>
                    <a:pt x="2369" y="3542"/>
                  </a:lnTo>
                  <a:lnTo>
                    <a:pt x="2418" y="3395"/>
                  </a:lnTo>
                  <a:lnTo>
                    <a:pt x="2492" y="3224"/>
                  </a:lnTo>
                  <a:lnTo>
                    <a:pt x="2589" y="3078"/>
                  </a:lnTo>
                  <a:lnTo>
                    <a:pt x="2687" y="2956"/>
                  </a:lnTo>
                  <a:lnTo>
                    <a:pt x="2785" y="2809"/>
                  </a:lnTo>
                  <a:lnTo>
                    <a:pt x="2907" y="2712"/>
                  </a:lnTo>
                  <a:lnTo>
                    <a:pt x="3029" y="2614"/>
                  </a:lnTo>
                  <a:lnTo>
                    <a:pt x="3175" y="2516"/>
                  </a:lnTo>
                  <a:lnTo>
                    <a:pt x="3322" y="2443"/>
                  </a:lnTo>
                  <a:lnTo>
                    <a:pt x="3468" y="2394"/>
                  </a:lnTo>
                  <a:lnTo>
                    <a:pt x="3615" y="2345"/>
                  </a:lnTo>
                  <a:lnTo>
                    <a:pt x="3786" y="2321"/>
                  </a:lnTo>
                  <a:lnTo>
                    <a:pt x="3933" y="2296"/>
                  </a:lnTo>
                  <a:close/>
                  <a:moveTo>
                    <a:pt x="3053" y="1"/>
                  </a:moveTo>
                  <a:lnTo>
                    <a:pt x="2980" y="25"/>
                  </a:lnTo>
                  <a:lnTo>
                    <a:pt x="2443" y="196"/>
                  </a:lnTo>
                  <a:lnTo>
                    <a:pt x="2369" y="220"/>
                  </a:lnTo>
                  <a:lnTo>
                    <a:pt x="2296" y="269"/>
                  </a:lnTo>
                  <a:lnTo>
                    <a:pt x="2198" y="391"/>
                  </a:lnTo>
                  <a:lnTo>
                    <a:pt x="2150" y="538"/>
                  </a:lnTo>
                  <a:lnTo>
                    <a:pt x="2150" y="611"/>
                  </a:lnTo>
                  <a:lnTo>
                    <a:pt x="2150" y="684"/>
                  </a:lnTo>
                  <a:lnTo>
                    <a:pt x="2394" y="1832"/>
                  </a:lnTo>
                  <a:lnTo>
                    <a:pt x="2223" y="1954"/>
                  </a:lnTo>
                  <a:lnTo>
                    <a:pt x="2076" y="2101"/>
                  </a:lnTo>
                  <a:lnTo>
                    <a:pt x="1002" y="1686"/>
                  </a:lnTo>
                  <a:lnTo>
                    <a:pt x="928" y="1686"/>
                  </a:lnTo>
                  <a:lnTo>
                    <a:pt x="831" y="1661"/>
                  </a:lnTo>
                  <a:lnTo>
                    <a:pt x="684" y="1710"/>
                  </a:lnTo>
                  <a:lnTo>
                    <a:pt x="562" y="1784"/>
                  </a:lnTo>
                  <a:lnTo>
                    <a:pt x="513" y="1832"/>
                  </a:lnTo>
                  <a:lnTo>
                    <a:pt x="464" y="1906"/>
                  </a:lnTo>
                  <a:lnTo>
                    <a:pt x="220" y="2394"/>
                  </a:lnTo>
                  <a:lnTo>
                    <a:pt x="196" y="2467"/>
                  </a:lnTo>
                  <a:lnTo>
                    <a:pt x="171" y="2541"/>
                  </a:lnTo>
                  <a:lnTo>
                    <a:pt x="196" y="2712"/>
                  </a:lnTo>
                  <a:lnTo>
                    <a:pt x="245" y="2834"/>
                  </a:lnTo>
                  <a:lnTo>
                    <a:pt x="293" y="2907"/>
                  </a:lnTo>
                  <a:lnTo>
                    <a:pt x="367" y="2956"/>
                  </a:lnTo>
                  <a:lnTo>
                    <a:pt x="1344" y="3591"/>
                  </a:lnTo>
                  <a:lnTo>
                    <a:pt x="1319" y="3786"/>
                  </a:lnTo>
                  <a:lnTo>
                    <a:pt x="1295" y="4006"/>
                  </a:lnTo>
                  <a:lnTo>
                    <a:pt x="245" y="4494"/>
                  </a:lnTo>
                  <a:lnTo>
                    <a:pt x="196" y="4519"/>
                  </a:lnTo>
                  <a:lnTo>
                    <a:pt x="123" y="4568"/>
                  </a:lnTo>
                  <a:lnTo>
                    <a:pt x="49" y="4714"/>
                  </a:lnTo>
                  <a:lnTo>
                    <a:pt x="0" y="4861"/>
                  </a:lnTo>
                  <a:lnTo>
                    <a:pt x="25" y="4934"/>
                  </a:lnTo>
                  <a:lnTo>
                    <a:pt x="25" y="5007"/>
                  </a:lnTo>
                  <a:lnTo>
                    <a:pt x="220" y="5545"/>
                  </a:lnTo>
                  <a:lnTo>
                    <a:pt x="245" y="5594"/>
                  </a:lnTo>
                  <a:lnTo>
                    <a:pt x="293" y="5667"/>
                  </a:lnTo>
                  <a:lnTo>
                    <a:pt x="391" y="5764"/>
                  </a:lnTo>
                  <a:lnTo>
                    <a:pt x="538" y="5813"/>
                  </a:lnTo>
                  <a:lnTo>
                    <a:pt x="684" y="5813"/>
                  </a:lnTo>
                  <a:lnTo>
                    <a:pt x="1832" y="5569"/>
                  </a:lnTo>
                  <a:lnTo>
                    <a:pt x="1954" y="5740"/>
                  </a:lnTo>
                  <a:lnTo>
                    <a:pt x="2101" y="5887"/>
                  </a:lnTo>
                  <a:lnTo>
                    <a:pt x="1710" y="6986"/>
                  </a:lnTo>
                  <a:lnTo>
                    <a:pt x="1686" y="7059"/>
                  </a:lnTo>
                  <a:lnTo>
                    <a:pt x="1686" y="7132"/>
                  </a:lnTo>
                  <a:lnTo>
                    <a:pt x="1710" y="7279"/>
                  </a:lnTo>
                  <a:lnTo>
                    <a:pt x="1783" y="7401"/>
                  </a:lnTo>
                  <a:lnTo>
                    <a:pt x="1857" y="7450"/>
                  </a:lnTo>
                  <a:lnTo>
                    <a:pt x="1905" y="7499"/>
                  </a:lnTo>
                  <a:lnTo>
                    <a:pt x="2418" y="7743"/>
                  </a:lnTo>
                  <a:lnTo>
                    <a:pt x="2492" y="7792"/>
                  </a:lnTo>
                  <a:lnTo>
                    <a:pt x="2711" y="7792"/>
                  </a:lnTo>
                  <a:lnTo>
                    <a:pt x="2858" y="7718"/>
                  </a:lnTo>
                  <a:lnTo>
                    <a:pt x="2907" y="7669"/>
                  </a:lnTo>
                  <a:lnTo>
                    <a:pt x="2956" y="7621"/>
                  </a:lnTo>
                  <a:lnTo>
                    <a:pt x="3591" y="6644"/>
                  </a:lnTo>
                  <a:lnTo>
                    <a:pt x="3810" y="6668"/>
                  </a:lnTo>
                  <a:lnTo>
                    <a:pt x="4006" y="6668"/>
                  </a:lnTo>
                  <a:lnTo>
                    <a:pt x="4494" y="7718"/>
                  </a:lnTo>
                  <a:lnTo>
                    <a:pt x="4543" y="7792"/>
                  </a:lnTo>
                  <a:lnTo>
                    <a:pt x="4592" y="7840"/>
                  </a:lnTo>
                  <a:lnTo>
                    <a:pt x="4714" y="7914"/>
                  </a:lnTo>
                  <a:lnTo>
                    <a:pt x="4861" y="7963"/>
                  </a:lnTo>
                  <a:lnTo>
                    <a:pt x="4934" y="7963"/>
                  </a:lnTo>
                  <a:lnTo>
                    <a:pt x="5007" y="7938"/>
                  </a:lnTo>
                  <a:lnTo>
                    <a:pt x="5544" y="7767"/>
                  </a:lnTo>
                  <a:lnTo>
                    <a:pt x="5618" y="7743"/>
                  </a:lnTo>
                  <a:lnTo>
                    <a:pt x="5667" y="7694"/>
                  </a:lnTo>
                  <a:lnTo>
                    <a:pt x="5764" y="7572"/>
                  </a:lnTo>
                  <a:lnTo>
                    <a:pt x="5838" y="7425"/>
                  </a:lnTo>
                  <a:lnTo>
                    <a:pt x="5838" y="7352"/>
                  </a:lnTo>
                  <a:lnTo>
                    <a:pt x="5838" y="7279"/>
                  </a:lnTo>
                  <a:lnTo>
                    <a:pt x="5593" y="6131"/>
                  </a:lnTo>
                  <a:lnTo>
                    <a:pt x="5740" y="6009"/>
                  </a:lnTo>
                  <a:lnTo>
                    <a:pt x="5911" y="5862"/>
                  </a:lnTo>
                  <a:lnTo>
                    <a:pt x="6985" y="6277"/>
                  </a:lnTo>
                  <a:lnTo>
                    <a:pt x="7059" y="6277"/>
                  </a:lnTo>
                  <a:lnTo>
                    <a:pt x="7132" y="6302"/>
                  </a:lnTo>
                  <a:lnTo>
                    <a:pt x="7278" y="6253"/>
                  </a:lnTo>
                  <a:lnTo>
                    <a:pt x="7425" y="6180"/>
                  </a:lnTo>
                  <a:lnTo>
                    <a:pt x="7474" y="6131"/>
                  </a:lnTo>
                  <a:lnTo>
                    <a:pt x="7523" y="6058"/>
                  </a:lnTo>
                  <a:lnTo>
                    <a:pt x="7767" y="5545"/>
                  </a:lnTo>
                  <a:lnTo>
                    <a:pt x="7791" y="5496"/>
                  </a:lnTo>
                  <a:lnTo>
                    <a:pt x="7816" y="5398"/>
                  </a:lnTo>
                  <a:lnTo>
                    <a:pt x="7791" y="5252"/>
                  </a:lnTo>
                  <a:lnTo>
                    <a:pt x="7718" y="5129"/>
                  </a:lnTo>
                  <a:lnTo>
                    <a:pt x="7669" y="5056"/>
                  </a:lnTo>
                  <a:lnTo>
                    <a:pt x="7620" y="5007"/>
                  </a:lnTo>
                  <a:lnTo>
                    <a:pt x="6643" y="4372"/>
                  </a:lnTo>
                  <a:lnTo>
                    <a:pt x="6668" y="4177"/>
                  </a:lnTo>
                  <a:lnTo>
                    <a:pt x="6668" y="3957"/>
                  </a:lnTo>
                  <a:lnTo>
                    <a:pt x="7718" y="3469"/>
                  </a:lnTo>
                  <a:lnTo>
                    <a:pt x="7791" y="3444"/>
                  </a:lnTo>
                  <a:lnTo>
                    <a:pt x="7865" y="3395"/>
                  </a:lnTo>
                  <a:lnTo>
                    <a:pt x="7938" y="3249"/>
                  </a:lnTo>
                  <a:lnTo>
                    <a:pt x="7962" y="3102"/>
                  </a:lnTo>
                  <a:lnTo>
                    <a:pt x="7962" y="3029"/>
                  </a:lnTo>
                  <a:lnTo>
                    <a:pt x="7962" y="2956"/>
                  </a:lnTo>
                  <a:lnTo>
                    <a:pt x="7767" y="2419"/>
                  </a:lnTo>
                  <a:lnTo>
                    <a:pt x="7743" y="2345"/>
                  </a:lnTo>
                  <a:lnTo>
                    <a:pt x="7694" y="2296"/>
                  </a:lnTo>
                  <a:lnTo>
                    <a:pt x="7572" y="2199"/>
                  </a:lnTo>
                  <a:lnTo>
                    <a:pt x="7449" y="2150"/>
                  </a:lnTo>
                  <a:lnTo>
                    <a:pt x="7278" y="2150"/>
                  </a:lnTo>
                  <a:lnTo>
                    <a:pt x="6155" y="2394"/>
                  </a:lnTo>
                  <a:lnTo>
                    <a:pt x="6033" y="2223"/>
                  </a:lnTo>
                  <a:lnTo>
                    <a:pt x="5886" y="2077"/>
                  </a:lnTo>
                  <a:lnTo>
                    <a:pt x="6277" y="978"/>
                  </a:lnTo>
                  <a:lnTo>
                    <a:pt x="6302" y="904"/>
                  </a:lnTo>
                  <a:lnTo>
                    <a:pt x="6302" y="831"/>
                  </a:lnTo>
                  <a:lnTo>
                    <a:pt x="6277" y="684"/>
                  </a:lnTo>
                  <a:lnTo>
                    <a:pt x="6179" y="562"/>
                  </a:lnTo>
                  <a:lnTo>
                    <a:pt x="6131" y="489"/>
                  </a:lnTo>
                  <a:lnTo>
                    <a:pt x="6082" y="465"/>
                  </a:lnTo>
                  <a:lnTo>
                    <a:pt x="5569" y="196"/>
                  </a:lnTo>
                  <a:lnTo>
                    <a:pt x="5496" y="172"/>
                  </a:lnTo>
                  <a:lnTo>
                    <a:pt x="5276" y="172"/>
                  </a:lnTo>
                  <a:lnTo>
                    <a:pt x="5129" y="245"/>
                  </a:lnTo>
                  <a:lnTo>
                    <a:pt x="5080" y="294"/>
                  </a:lnTo>
                  <a:lnTo>
                    <a:pt x="5032" y="343"/>
                  </a:lnTo>
                  <a:lnTo>
                    <a:pt x="4397" y="1319"/>
                  </a:lnTo>
                  <a:lnTo>
                    <a:pt x="4177" y="1295"/>
                  </a:lnTo>
                  <a:lnTo>
                    <a:pt x="3981" y="1295"/>
                  </a:lnTo>
                  <a:lnTo>
                    <a:pt x="3493" y="245"/>
                  </a:lnTo>
                  <a:lnTo>
                    <a:pt x="3444" y="172"/>
                  </a:lnTo>
                  <a:lnTo>
                    <a:pt x="3395" y="123"/>
                  </a:lnTo>
                  <a:lnTo>
                    <a:pt x="3273" y="49"/>
                  </a:lnTo>
                  <a:lnTo>
                    <a:pt x="312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478" name="Google Shape;478;p39"/>
          <p:cNvGrpSpPr/>
          <p:nvPr/>
        </p:nvGrpSpPr>
        <p:grpSpPr>
          <a:xfrm>
            <a:off x="4200199" y="3584756"/>
            <a:ext cx="359573" cy="355597"/>
            <a:chOff x="3955900" y="2984500"/>
            <a:chExt cx="414000" cy="422525"/>
          </a:xfrm>
          <a:solidFill>
            <a:srgbClr val="00B0F0"/>
          </a:solidFill>
        </p:grpSpPr>
        <p:sp>
          <p:nvSpPr>
            <p:cNvPr id="479" name="Google Shape;479;p39"/>
            <p:cNvSpPr/>
            <p:nvPr/>
          </p:nvSpPr>
          <p:spPr>
            <a:xfrm>
              <a:off x="3955900" y="2984500"/>
              <a:ext cx="315700" cy="315675"/>
            </a:xfrm>
            <a:custGeom>
              <a:avLst/>
              <a:gdLst/>
              <a:ahLst/>
              <a:cxnLst/>
              <a:rect l="l" t="t" r="r" b="b"/>
              <a:pathLst>
                <a:path w="12628" h="12627" extrusionOk="0">
                  <a:moveTo>
                    <a:pt x="6302" y="977"/>
                  </a:moveTo>
                  <a:lnTo>
                    <a:pt x="6863" y="1026"/>
                  </a:lnTo>
                  <a:lnTo>
                    <a:pt x="7376" y="1099"/>
                  </a:lnTo>
                  <a:lnTo>
                    <a:pt x="7889" y="1221"/>
                  </a:lnTo>
                  <a:lnTo>
                    <a:pt x="8378" y="1417"/>
                  </a:lnTo>
                  <a:lnTo>
                    <a:pt x="8842" y="1636"/>
                  </a:lnTo>
                  <a:lnTo>
                    <a:pt x="9281" y="1905"/>
                  </a:lnTo>
                  <a:lnTo>
                    <a:pt x="9697" y="2198"/>
                  </a:lnTo>
                  <a:lnTo>
                    <a:pt x="10087" y="2540"/>
                  </a:lnTo>
                  <a:lnTo>
                    <a:pt x="10429" y="2931"/>
                  </a:lnTo>
                  <a:lnTo>
                    <a:pt x="10722" y="3346"/>
                  </a:lnTo>
                  <a:lnTo>
                    <a:pt x="10991" y="3786"/>
                  </a:lnTo>
                  <a:lnTo>
                    <a:pt x="11211" y="4250"/>
                  </a:lnTo>
                  <a:lnTo>
                    <a:pt x="11406" y="4738"/>
                  </a:lnTo>
                  <a:lnTo>
                    <a:pt x="11528" y="5251"/>
                  </a:lnTo>
                  <a:lnTo>
                    <a:pt x="11626" y="5764"/>
                  </a:lnTo>
                  <a:lnTo>
                    <a:pt x="11650" y="6326"/>
                  </a:lnTo>
                  <a:lnTo>
                    <a:pt x="11626" y="6863"/>
                  </a:lnTo>
                  <a:lnTo>
                    <a:pt x="11528" y="7400"/>
                  </a:lnTo>
                  <a:lnTo>
                    <a:pt x="11406" y="7913"/>
                  </a:lnTo>
                  <a:lnTo>
                    <a:pt x="11211" y="8402"/>
                  </a:lnTo>
                  <a:lnTo>
                    <a:pt x="10991" y="8866"/>
                  </a:lnTo>
                  <a:lnTo>
                    <a:pt x="10722" y="9305"/>
                  </a:lnTo>
                  <a:lnTo>
                    <a:pt x="10429" y="9696"/>
                  </a:lnTo>
                  <a:lnTo>
                    <a:pt x="10087" y="10087"/>
                  </a:lnTo>
                  <a:lnTo>
                    <a:pt x="9697" y="10429"/>
                  </a:lnTo>
                  <a:lnTo>
                    <a:pt x="9281" y="10746"/>
                  </a:lnTo>
                  <a:lnTo>
                    <a:pt x="8842" y="11015"/>
                  </a:lnTo>
                  <a:lnTo>
                    <a:pt x="8378" y="11235"/>
                  </a:lnTo>
                  <a:lnTo>
                    <a:pt x="7889" y="11406"/>
                  </a:lnTo>
                  <a:lnTo>
                    <a:pt x="7376" y="11552"/>
                  </a:lnTo>
                  <a:lnTo>
                    <a:pt x="6863" y="11625"/>
                  </a:lnTo>
                  <a:lnTo>
                    <a:pt x="6302" y="11650"/>
                  </a:lnTo>
                  <a:lnTo>
                    <a:pt x="5764" y="11625"/>
                  </a:lnTo>
                  <a:lnTo>
                    <a:pt x="5227" y="11552"/>
                  </a:lnTo>
                  <a:lnTo>
                    <a:pt x="4714" y="11406"/>
                  </a:lnTo>
                  <a:lnTo>
                    <a:pt x="4226" y="11235"/>
                  </a:lnTo>
                  <a:lnTo>
                    <a:pt x="3762" y="11015"/>
                  </a:lnTo>
                  <a:lnTo>
                    <a:pt x="3322" y="10746"/>
                  </a:lnTo>
                  <a:lnTo>
                    <a:pt x="2931" y="10429"/>
                  </a:lnTo>
                  <a:lnTo>
                    <a:pt x="2541" y="10087"/>
                  </a:lnTo>
                  <a:lnTo>
                    <a:pt x="2199" y="9696"/>
                  </a:lnTo>
                  <a:lnTo>
                    <a:pt x="1881" y="9305"/>
                  </a:lnTo>
                  <a:lnTo>
                    <a:pt x="1613" y="8866"/>
                  </a:lnTo>
                  <a:lnTo>
                    <a:pt x="1393" y="8402"/>
                  </a:lnTo>
                  <a:lnTo>
                    <a:pt x="1222" y="7913"/>
                  </a:lnTo>
                  <a:lnTo>
                    <a:pt x="1075" y="7400"/>
                  </a:lnTo>
                  <a:lnTo>
                    <a:pt x="1002" y="6863"/>
                  </a:lnTo>
                  <a:lnTo>
                    <a:pt x="978" y="6326"/>
                  </a:lnTo>
                  <a:lnTo>
                    <a:pt x="1002" y="5764"/>
                  </a:lnTo>
                  <a:lnTo>
                    <a:pt x="1075" y="5251"/>
                  </a:lnTo>
                  <a:lnTo>
                    <a:pt x="1222" y="4738"/>
                  </a:lnTo>
                  <a:lnTo>
                    <a:pt x="1393" y="4250"/>
                  </a:lnTo>
                  <a:lnTo>
                    <a:pt x="1613" y="3786"/>
                  </a:lnTo>
                  <a:lnTo>
                    <a:pt x="1881" y="3346"/>
                  </a:lnTo>
                  <a:lnTo>
                    <a:pt x="2199" y="2931"/>
                  </a:lnTo>
                  <a:lnTo>
                    <a:pt x="2541" y="2540"/>
                  </a:lnTo>
                  <a:lnTo>
                    <a:pt x="2931" y="2198"/>
                  </a:lnTo>
                  <a:lnTo>
                    <a:pt x="3322" y="1905"/>
                  </a:lnTo>
                  <a:lnTo>
                    <a:pt x="3762" y="1636"/>
                  </a:lnTo>
                  <a:lnTo>
                    <a:pt x="4226" y="1417"/>
                  </a:lnTo>
                  <a:lnTo>
                    <a:pt x="4714" y="1221"/>
                  </a:lnTo>
                  <a:lnTo>
                    <a:pt x="5227" y="1099"/>
                  </a:lnTo>
                  <a:lnTo>
                    <a:pt x="5764" y="1026"/>
                  </a:lnTo>
                  <a:lnTo>
                    <a:pt x="6302" y="977"/>
                  </a:lnTo>
                  <a:close/>
                  <a:moveTo>
                    <a:pt x="6302" y="0"/>
                  </a:moveTo>
                  <a:lnTo>
                    <a:pt x="5984" y="24"/>
                  </a:lnTo>
                  <a:lnTo>
                    <a:pt x="5667" y="49"/>
                  </a:lnTo>
                  <a:lnTo>
                    <a:pt x="5349" y="73"/>
                  </a:lnTo>
                  <a:lnTo>
                    <a:pt x="5032" y="147"/>
                  </a:lnTo>
                  <a:lnTo>
                    <a:pt x="4739" y="220"/>
                  </a:lnTo>
                  <a:lnTo>
                    <a:pt x="4446" y="293"/>
                  </a:lnTo>
                  <a:lnTo>
                    <a:pt x="4153" y="391"/>
                  </a:lnTo>
                  <a:lnTo>
                    <a:pt x="3859" y="513"/>
                  </a:lnTo>
                  <a:lnTo>
                    <a:pt x="3566" y="635"/>
                  </a:lnTo>
                  <a:lnTo>
                    <a:pt x="3298" y="782"/>
                  </a:lnTo>
                  <a:lnTo>
                    <a:pt x="3029" y="928"/>
                  </a:lnTo>
                  <a:lnTo>
                    <a:pt x="2785" y="1075"/>
                  </a:lnTo>
                  <a:lnTo>
                    <a:pt x="2296" y="1441"/>
                  </a:lnTo>
                  <a:lnTo>
                    <a:pt x="1857" y="1856"/>
                  </a:lnTo>
                  <a:lnTo>
                    <a:pt x="1442" y="2296"/>
                  </a:lnTo>
                  <a:lnTo>
                    <a:pt x="1075" y="2784"/>
                  </a:lnTo>
                  <a:lnTo>
                    <a:pt x="904" y="3053"/>
                  </a:lnTo>
                  <a:lnTo>
                    <a:pt x="758" y="3322"/>
                  </a:lnTo>
                  <a:lnTo>
                    <a:pt x="611" y="3590"/>
                  </a:lnTo>
                  <a:lnTo>
                    <a:pt x="489" y="3859"/>
                  </a:lnTo>
                  <a:lnTo>
                    <a:pt x="391" y="4152"/>
                  </a:lnTo>
                  <a:lnTo>
                    <a:pt x="294" y="4445"/>
                  </a:lnTo>
                  <a:lnTo>
                    <a:pt x="196" y="4738"/>
                  </a:lnTo>
                  <a:lnTo>
                    <a:pt x="123" y="5056"/>
                  </a:lnTo>
                  <a:lnTo>
                    <a:pt x="74" y="5349"/>
                  </a:lnTo>
                  <a:lnTo>
                    <a:pt x="25" y="5666"/>
                  </a:lnTo>
                  <a:lnTo>
                    <a:pt x="1" y="5984"/>
                  </a:lnTo>
                  <a:lnTo>
                    <a:pt x="1" y="6326"/>
                  </a:lnTo>
                  <a:lnTo>
                    <a:pt x="1" y="6643"/>
                  </a:lnTo>
                  <a:lnTo>
                    <a:pt x="25" y="6961"/>
                  </a:lnTo>
                  <a:lnTo>
                    <a:pt x="74" y="7278"/>
                  </a:lnTo>
                  <a:lnTo>
                    <a:pt x="123" y="7596"/>
                  </a:lnTo>
                  <a:lnTo>
                    <a:pt x="196" y="7889"/>
                  </a:lnTo>
                  <a:lnTo>
                    <a:pt x="294" y="8206"/>
                  </a:lnTo>
                  <a:lnTo>
                    <a:pt x="391" y="8499"/>
                  </a:lnTo>
                  <a:lnTo>
                    <a:pt x="489" y="8768"/>
                  </a:lnTo>
                  <a:lnTo>
                    <a:pt x="611" y="9061"/>
                  </a:lnTo>
                  <a:lnTo>
                    <a:pt x="758" y="9330"/>
                  </a:lnTo>
                  <a:lnTo>
                    <a:pt x="904" y="9598"/>
                  </a:lnTo>
                  <a:lnTo>
                    <a:pt x="1075" y="9843"/>
                  </a:lnTo>
                  <a:lnTo>
                    <a:pt x="1442" y="10331"/>
                  </a:lnTo>
                  <a:lnTo>
                    <a:pt x="1857" y="10771"/>
                  </a:lnTo>
                  <a:lnTo>
                    <a:pt x="2296" y="11186"/>
                  </a:lnTo>
                  <a:lnTo>
                    <a:pt x="2785" y="11552"/>
                  </a:lnTo>
                  <a:lnTo>
                    <a:pt x="3029" y="11723"/>
                  </a:lnTo>
                  <a:lnTo>
                    <a:pt x="3298" y="11870"/>
                  </a:lnTo>
                  <a:lnTo>
                    <a:pt x="3566" y="12016"/>
                  </a:lnTo>
                  <a:lnTo>
                    <a:pt x="3859" y="12138"/>
                  </a:lnTo>
                  <a:lnTo>
                    <a:pt x="4153" y="12236"/>
                  </a:lnTo>
                  <a:lnTo>
                    <a:pt x="4446" y="12334"/>
                  </a:lnTo>
                  <a:lnTo>
                    <a:pt x="4739" y="12431"/>
                  </a:lnTo>
                  <a:lnTo>
                    <a:pt x="5032" y="12505"/>
                  </a:lnTo>
                  <a:lnTo>
                    <a:pt x="5349" y="12553"/>
                  </a:lnTo>
                  <a:lnTo>
                    <a:pt x="5667" y="12602"/>
                  </a:lnTo>
                  <a:lnTo>
                    <a:pt x="5984" y="12627"/>
                  </a:lnTo>
                  <a:lnTo>
                    <a:pt x="6644" y="12627"/>
                  </a:lnTo>
                  <a:lnTo>
                    <a:pt x="6961" y="12602"/>
                  </a:lnTo>
                  <a:lnTo>
                    <a:pt x="7279" y="12553"/>
                  </a:lnTo>
                  <a:lnTo>
                    <a:pt x="7572" y="12505"/>
                  </a:lnTo>
                  <a:lnTo>
                    <a:pt x="7889" y="12431"/>
                  </a:lnTo>
                  <a:lnTo>
                    <a:pt x="8182" y="12334"/>
                  </a:lnTo>
                  <a:lnTo>
                    <a:pt x="8475" y="12236"/>
                  </a:lnTo>
                  <a:lnTo>
                    <a:pt x="8768" y="12138"/>
                  </a:lnTo>
                  <a:lnTo>
                    <a:pt x="9037" y="12016"/>
                  </a:lnTo>
                  <a:lnTo>
                    <a:pt x="9306" y="11870"/>
                  </a:lnTo>
                  <a:lnTo>
                    <a:pt x="9574" y="11723"/>
                  </a:lnTo>
                  <a:lnTo>
                    <a:pt x="9843" y="11552"/>
                  </a:lnTo>
                  <a:lnTo>
                    <a:pt x="10332" y="11186"/>
                  </a:lnTo>
                  <a:lnTo>
                    <a:pt x="10771" y="10771"/>
                  </a:lnTo>
                  <a:lnTo>
                    <a:pt x="11186" y="10331"/>
                  </a:lnTo>
                  <a:lnTo>
                    <a:pt x="11553" y="9843"/>
                  </a:lnTo>
                  <a:lnTo>
                    <a:pt x="11699" y="9598"/>
                  </a:lnTo>
                  <a:lnTo>
                    <a:pt x="11846" y="9330"/>
                  </a:lnTo>
                  <a:lnTo>
                    <a:pt x="11992" y="9061"/>
                  </a:lnTo>
                  <a:lnTo>
                    <a:pt x="12114" y="8768"/>
                  </a:lnTo>
                  <a:lnTo>
                    <a:pt x="12237" y="8499"/>
                  </a:lnTo>
                  <a:lnTo>
                    <a:pt x="12334" y="8206"/>
                  </a:lnTo>
                  <a:lnTo>
                    <a:pt x="12432" y="7889"/>
                  </a:lnTo>
                  <a:lnTo>
                    <a:pt x="12481" y="7596"/>
                  </a:lnTo>
                  <a:lnTo>
                    <a:pt x="12554" y="7278"/>
                  </a:lnTo>
                  <a:lnTo>
                    <a:pt x="12578" y="6961"/>
                  </a:lnTo>
                  <a:lnTo>
                    <a:pt x="12603" y="6643"/>
                  </a:lnTo>
                  <a:lnTo>
                    <a:pt x="12627" y="6326"/>
                  </a:lnTo>
                  <a:lnTo>
                    <a:pt x="12603" y="5984"/>
                  </a:lnTo>
                  <a:lnTo>
                    <a:pt x="12578" y="5666"/>
                  </a:lnTo>
                  <a:lnTo>
                    <a:pt x="12554" y="5349"/>
                  </a:lnTo>
                  <a:lnTo>
                    <a:pt x="12481" y="5056"/>
                  </a:lnTo>
                  <a:lnTo>
                    <a:pt x="12432" y="4738"/>
                  </a:lnTo>
                  <a:lnTo>
                    <a:pt x="12334" y="4445"/>
                  </a:lnTo>
                  <a:lnTo>
                    <a:pt x="12237" y="4152"/>
                  </a:lnTo>
                  <a:lnTo>
                    <a:pt x="12114" y="3859"/>
                  </a:lnTo>
                  <a:lnTo>
                    <a:pt x="11992" y="3590"/>
                  </a:lnTo>
                  <a:lnTo>
                    <a:pt x="11846" y="3322"/>
                  </a:lnTo>
                  <a:lnTo>
                    <a:pt x="11699" y="3053"/>
                  </a:lnTo>
                  <a:lnTo>
                    <a:pt x="11553" y="2784"/>
                  </a:lnTo>
                  <a:lnTo>
                    <a:pt x="11186" y="2296"/>
                  </a:lnTo>
                  <a:lnTo>
                    <a:pt x="10771" y="1856"/>
                  </a:lnTo>
                  <a:lnTo>
                    <a:pt x="10332" y="1441"/>
                  </a:lnTo>
                  <a:lnTo>
                    <a:pt x="9843" y="1075"/>
                  </a:lnTo>
                  <a:lnTo>
                    <a:pt x="9574" y="928"/>
                  </a:lnTo>
                  <a:lnTo>
                    <a:pt x="9306" y="782"/>
                  </a:lnTo>
                  <a:lnTo>
                    <a:pt x="9037" y="635"/>
                  </a:lnTo>
                  <a:lnTo>
                    <a:pt x="8768" y="513"/>
                  </a:lnTo>
                  <a:lnTo>
                    <a:pt x="8475" y="391"/>
                  </a:lnTo>
                  <a:lnTo>
                    <a:pt x="8182" y="293"/>
                  </a:lnTo>
                  <a:lnTo>
                    <a:pt x="7889" y="220"/>
                  </a:lnTo>
                  <a:lnTo>
                    <a:pt x="7572" y="147"/>
                  </a:lnTo>
                  <a:lnTo>
                    <a:pt x="7279" y="73"/>
                  </a:lnTo>
                  <a:lnTo>
                    <a:pt x="6961" y="49"/>
                  </a:lnTo>
                  <a:lnTo>
                    <a:pt x="6644" y="24"/>
                  </a:lnTo>
                  <a:lnTo>
                    <a:pt x="630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80" name="Google Shape;480;p39"/>
            <p:cNvSpPr/>
            <p:nvPr/>
          </p:nvSpPr>
          <p:spPr>
            <a:xfrm>
              <a:off x="3992525" y="3021125"/>
              <a:ext cx="242425" cy="242425"/>
            </a:xfrm>
            <a:custGeom>
              <a:avLst/>
              <a:gdLst/>
              <a:ahLst/>
              <a:cxnLst/>
              <a:rect l="l" t="t" r="r" b="b"/>
              <a:pathLst>
                <a:path w="9697" h="9697" extrusionOk="0">
                  <a:moveTo>
                    <a:pt x="4934" y="1466"/>
                  </a:moveTo>
                  <a:lnTo>
                    <a:pt x="5008" y="1490"/>
                  </a:lnTo>
                  <a:lnTo>
                    <a:pt x="5081" y="1539"/>
                  </a:lnTo>
                  <a:lnTo>
                    <a:pt x="5154" y="1588"/>
                  </a:lnTo>
                  <a:lnTo>
                    <a:pt x="5203" y="1637"/>
                  </a:lnTo>
                  <a:lnTo>
                    <a:pt x="5252" y="1734"/>
                  </a:lnTo>
                  <a:lnTo>
                    <a:pt x="5276" y="1808"/>
                  </a:lnTo>
                  <a:lnTo>
                    <a:pt x="5276" y="1905"/>
                  </a:lnTo>
                  <a:lnTo>
                    <a:pt x="5276" y="1979"/>
                  </a:lnTo>
                  <a:lnTo>
                    <a:pt x="5252" y="2076"/>
                  </a:lnTo>
                  <a:lnTo>
                    <a:pt x="5203" y="2150"/>
                  </a:lnTo>
                  <a:lnTo>
                    <a:pt x="5154" y="2198"/>
                  </a:lnTo>
                  <a:lnTo>
                    <a:pt x="5081" y="2247"/>
                  </a:lnTo>
                  <a:lnTo>
                    <a:pt x="5008" y="2296"/>
                  </a:lnTo>
                  <a:lnTo>
                    <a:pt x="4934" y="2321"/>
                  </a:lnTo>
                  <a:lnTo>
                    <a:pt x="4837" y="2345"/>
                  </a:lnTo>
                  <a:lnTo>
                    <a:pt x="4593" y="2345"/>
                  </a:lnTo>
                  <a:lnTo>
                    <a:pt x="4348" y="2394"/>
                  </a:lnTo>
                  <a:lnTo>
                    <a:pt x="4104" y="2443"/>
                  </a:lnTo>
                  <a:lnTo>
                    <a:pt x="3860" y="2540"/>
                  </a:lnTo>
                  <a:lnTo>
                    <a:pt x="3640" y="2638"/>
                  </a:lnTo>
                  <a:lnTo>
                    <a:pt x="3445" y="2760"/>
                  </a:lnTo>
                  <a:lnTo>
                    <a:pt x="3249" y="2907"/>
                  </a:lnTo>
                  <a:lnTo>
                    <a:pt x="3054" y="3078"/>
                  </a:lnTo>
                  <a:lnTo>
                    <a:pt x="2907" y="3249"/>
                  </a:lnTo>
                  <a:lnTo>
                    <a:pt x="2761" y="3444"/>
                  </a:lnTo>
                  <a:lnTo>
                    <a:pt x="2639" y="3664"/>
                  </a:lnTo>
                  <a:lnTo>
                    <a:pt x="2517" y="3884"/>
                  </a:lnTo>
                  <a:lnTo>
                    <a:pt x="2443" y="4103"/>
                  </a:lnTo>
                  <a:lnTo>
                    <a:pt x="2370" y="4348"/>
                  </a:lnTo>
                  <a:lnTo>
                    <a:pt x="2346" y="4592"/>
                  </a:lnTo>
                  <a:lnTo>
                    <a:pt x="2321" y="4861"/>
                  </a:lnTo>
                  <a:lnTo>
                    <a:pt x="2321" y="4934"/>
                  </a:lnTo>
                  <a:lnTo>
                    <a:pt x="2297" y="5032"/>
                  </a:lnTo>
                  <a:lnTo>
                    <a:pt x="2248" y="5105"/>
                  </a:lnTo>
                  <a:lnTo>
                    <a:pt x="2199" y="5154"/>
                  </a:lnTo>
                  <a:lnTo>
                    <a:pt x="2126" y="5227"/>
                  </a:lnTo>
                  <a:lnTo>
                    <a:pt x="2053" y="5251"/>
                  </a:lnTo>
                  <a:lnTo>
                    <a:pt x="1979" y="5276"/>
                  </a:lnTo>
                  <a:lnTo>
                    <a:pt x="1882" y="5300"/>
                  </a:lnTo>
                  <a:lnTo>
                    <a:pt x="1808" y="5276"/>
                  </a:lnTo>
                  <a:lnTo>
                    <a:pt x="1711" y="5251"/>
                  </a:lnTo>
                  <a:lnTo>
                    <a:pt x="1637" y="5227"/>
                  </a:lnTo>
                  <a:lnTo>
                    <a:pt x="1564" y="5154"/>
                  </a:lnTo>
                  <a:lnTo>
                    <a:pt x="1515" y="5105"/>
                  </a:lnTo>
                  <a:lnTo>
                    <a:pt x="1491" y="5032"/>
                  </a:lnTo>
                  <a:lnTo>
                    <a:pt x="1466" y="4934"/>
                  </a:lnTo>
                  <a:lnTo>
                    <a:pt x="1442" y="4861"/>
                  </a:lnTo>
                  <a:lnTo>
                    <a:pt x="1466" y="4494"/>
                  </a:lnTo>
                  <a:lnTo>
                    <a:pt x="1515" y="4177"/>
                  </a:lnTo>
                  <a:lnTo>
                    <a:pt x="1588" y="3835"/>
                  </a:lnTo>
                  <a:lnTo>
                    <a:pt x="1711" y="3542"/>
                  </a:lnTo>
                  <a:lnTo>
                    <a:pt x="1857" y="3224"/>
                  </a:lnTo>
                  <a:lnTo>
                    <a:pt x="2028" y="2956"/>
                  </a:lnTo>
                  <a:lnTo>
                    <a:pt x="2223" y="2687"/>
                  </a:lnTo>
                  <a:lnTo>
                    <a:pt x="2443" y="2443"/>
                  </a:lnTo>
                  <a:lnTo>
                    <a:pt x="2688" y="2223"/>
                  </a:lnTo>
                  <a:lnTo>
                    <a:pt x="2956" y="2028"/>
                  </a:lnTo>
                  <a:lnTo>
                    <a:pt x="3225" y="1857"/>
                  </a:lnTo>
                  <a:lnTo>
                    <a:pt x="3518" y="1710"/>
                  </a:lnTo>
                  <a:lnTo>
                    <a:pt x="3835" y="1612"/>
                  </a:lnTo>
                  <a:lnTo>
                    <a:pt x="4153" y="1515"/>
                  </a:lnTo>
                  <a:lnTo>
                    <a:pt x="4495" y="1466"/>
                  </a:lnTo>
                  <a:close/>
                  <a:moveTo>
                    <a:pt x="4837" y="0"/>
                  </a:moveTo>
                  <a:lnTo>
                    <a:pt x="4348" y="25"/>
                  </a:lnTo>
                  <a:lnTo>
                    <a:pt x="3860" y="98"/>
                  </a:lnTo>
                  <a:lnTo>
                    <a:pt x="3396" y="220"/>
                  </a:lnTo>
                  <a:lnTo>
                    <a:pt x="2956" y="391"/>
                  </a:lnTo>
                  <a:lnTo>
                    <a:pt x="2541" y="587"/>
                  </a:lnTo>
                  <a:lnTo>
                    <a:pt x="2150" y="831"/>
                  </a:lnTo>
                  <a:lnTo>
                    <a:pt x="1759" y="1124"/>
                  </a:lnTo>
                  <a:lnTo>
                    <a:pt x="1418" y="1441"/>
                  </a:lnTo>
                  <a:lnTo>
                    <a:pt x="1100" y="1783"/>
                  </a:lnTo>
                  <a:lnTo>
                    <a:pt x="831" y="2150"/>
                  </a:lnTo>
                  <a:lnTo>
                    <a:pt x="587" y="2540"/>
                  </a:lnTo>
                  <a:lnTo>
                    <a:pt x="392" y="2980"/>
                  </a:lnTo>
                  <a:lnTo>
                    <a:pt x="221" y="3420"/>
                  </a:lnTo>
                  <a:lnTo>
                    <a:pt x="99" y="3884"/>
                  </a:lnTo>
                  <a:lnTo>
                    <a:pt x="25" y="4348"/>
                  </a:lnTo>
                  <a:lnTo>
                    <a:pt x="1" y="4861"/>
                  </a:lnTo>
                  <a:lnTo>
                    <a:pt x="25" y="5349"/>
                  </a:lnTo>
                  <a:lnTo>
                    <a:pt x="99" y="5838"/>
                  </a:lnTo>
                  <a:lnTo>
                    <a:pt x="221" y="6302"/>
                  </a:lnTo>
                  <a:lnTo>
                    <a:pt x="392" y="6741"/>
                  </a:lnTo>
                  <a:lnTo>
                    <a:pt x="587" y="7156"/>
                  </a:lnTo>
                  <a:lnTo>
                    <a:pt x="831" y="7547"/>
                  </a:lnTo>
                  <a:lnTo>
                    <a:pt x="1100" y="7938"/>
                  </a:lnTo>
                  <a:lnTo>
                    <a:pt x="1418" y="8280"/>
                  </a:lnTo>
                  <a:lnTo>
                    <a:pt x="1759" y="8597"/>
                  </a:lnTo>
                  <a:lnTo>
                    <a:pt x="2150" y="8866"/>
                  </a:lnTo>
                  <a:lnTo>
                    <a:pt x="2541" y="9110"/>
                  </a:lnTo>
                  <a:lnTo>
                    <a:pt x="2956" y="9306"/>
                  </a:lnTo>
                  <a:lnTo>
                    <a:pt x="3396" y="9477"/>
                  </a:lnTo>
                  <a:lnTo>
                    <a:pt x="3860" y="9599"/>
                  </a:lnTo>
                  <a:lnTo>
                    <a:pt x="4348" y="9672"/>
                  </a:lnTo>
                  <a:lnTo>
                    <a:pt x="4837" y="9696"/>
                  </a:lnTo>
                  <a:lnTo>
                    <a:pt x="5350" y="9672"/>
                  </a:lnTo>
                  <a:lnTo>
                    <a:pt x="5814" y="9599"/>
                  </a:lnTo>
                  <a:lnTo>
                    <a:pt x="6278" y="9477"/>
                  </a:lnTo>
                  <a:lnTo>
                    <a:pt x="6717" y="9306"/>
                  </a:lnTo>
                  <a:lnTo>
                    <a:pt x="7157" y="9110"/>
                  </a:lnTo>
                  <a:lnTo>
                    <a:pt x="7548" y="8866"/>
                  </a:lnTo>
                  <a:lnTo>
                    <a:pt x="7914" y="8597"/>
                  </a:lnTo>
                  <a:lnTo>
                    <a:pt x="8256" y="8280"/>
                  </a:lnTo>
                  <a:lnTo>
                    <a:pt x="8573" y="7938"/>
                  </a:lnTo>
                  <a:lnTo>
                    <a:pt x="8867" y="7547"/>
                  </a:lnTo>
                  <a:lnTo>
                    <a:pt x="9111" y="7156"/>
                  </a:lnTo>
                  <a:lnTo>
                    <a:pt x="9306" y="6741"/>
                  </a:lnTo>
                  <a:lnTo>
                    <a:pt x="9477" y="6302"/>
                  </a:lnTo>
                  <a:lnTo>
                    <a:pt x="9599" y="5838"/>
                  </a:lnTo>
                  <a:lnTo>
                    <a:pt x="9673" y="5349"/>
                  </a:lnTo>
                  <a:lnTo>
                    <a:pt x="9697" y="4861"/>
                  </a:lnTo>
                  <a:lnTo>
                    <a:pt x="9673" y="4348"/>
                  </a:lnTo>
                  <a:lnTo>
                    <a:pt x="9599" y="3884"/>
                  </a:lnTo>
                  <a:lnTo>
                    <a:pt x="9477" y="3420"/>
                  </a:lnTo>
                  <a:lnTo>
                    <a:pt x="9306" y="2980"/>
                  </a:lnTo>
                  <a:lnTo>
                    <a:pt x="9111" y="2540"/>
                  </a:lnTo>
                  <a:lnTo>
                    <a:pt x="8867" y="2150"/>
                  </a:lnTo>
                  <a:lnTo>
                    <a:pt x="8573" y="1783"/>
                  </a:lnTo>
                  <a:lnTo>
                    <a:pt x="8256" y="1441"/>
                  </a:lnTo>
                  <a:lnTo>
                    <a:pt x="7914" y="1124"/>
                  </a:lnTo>
                  <a:lnTo>
                    <a:pt x="7548" y="831"/>
                  </a:lnTo>
                  <a:lnTo>
                    <a:pt x="7157" y="587"/>
                  </a:lnTo>
                  <a:lnTo>
                    <a:pt x="6717" y="391"/>
                  </a:lnTo>
                  <a:lnTo>
                    <a:pt x="6278" y="220"/>
                  </a:lnTo>
                  <a:lnTo>
                    <a:pt x="5814" y="98"/>
                  </a:lnTo>
                  <a:lnTo>
                    <a:pt x="5350" y="25"/>
                  </a:lnTo>
                  <a:lnTo>
                    <a:pt x="483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81" name="Google Shape;481;p39"/>
            <p:cNvSpPr/>
            <p:nvPr/>
          </p:nvSpPr>
          <p:spPr>
            <a:xfrm>
              <a:off x="4215400" y="3253150"/>
              <a:ext cx="154500" cy="153875"/>
            </a:xfrm>
            <a:custGeom>
              <a:avLst/>
              <a:gdLst/>
              <a:ahLst/>
              <a:cxnLst/>
              <a:rect l="l" t="t" r="r" b="b"/>
              <a:pathLst>
                <a:path w="6180" h="6155" extrusionOk="0">
                  <a:moveTo>
                    <a:pt x="1075" y="0"/>
                  </a:moveTo>
                  <a:lnTo>
                    <a:pt x="831" y="269"/>
                  </a:lnTo>
                  <a:lnTo>
                    <a:pt x="562" y="537"/>
                  </a:lnTo>
                  <a:lnTo>
                    <a:pt x="293" y="782"/>
                  </a:lnTo>
                  <a:lnTo>
                    <a:pt x="0" y="1026"/>
                  </a:lnTo>
                  <a:lnTo>
                    <a:pt x="4983" y="6008"/>
                  </a:lnTo>
                  <a:lnTo>
                    <a:pt x="5056" y="6057"/>
                  </a:lnTo>
                  <a:lnTo>
                    <a:pt x="5129" y="6106"/>
                  </a:lnTo>
                  <a:lnTo>
                    <a:pt x="5227" y="6130"/>
                  </a:lnTo>
                  <a:lnTo>
                    <a:pt x="5325" y="6155"/>
                  </a:lnTo>
                  <a:lnTo>
                    <a:pt x="5422" y="6130"/>
                  </a:lnTo>
                  <a:lnTo>
                    <a:pt x="5496" y="6106"/>
                  </a:lnTo>
                  <a:lnTo>
                    <a:pt x="5593" y="6057"/>
                  </a:lnTo>
                  <a:lnTo>
                    <a:pt x="5667" y="6008"/>
                  </a:lnTo>
                  <a:lnTo>
                    <a:pt x="6033" y="5642"/>
                  </a:lnTo>
                  <a:lnTo>
                    <a:pt x="6106" y="5569"/>
                  </a:lnTo>
                  <a:lnTo>
                    <a:pt x="6155" y="5471"/>
                  </a:lnTo>
                  <a:lnTo>
                    <a:pt x="6179" y="5373"/>
                  </a:lnTo>
                  <a:lnTo>
                    <a:pt x="6179" y="5300"/>
                  </a:lnTo>
                  <a:lnTo>
                    <a:pt x="6179" y="5202"/>
                  </a:lnTo>
                  <a:lnTo>
                    <a:pt x="6155" y="5105"/>
                  </a:lnTo>
                  <a:lnTo>
                    <a:pt x="6106" y="5031"/>
                  </a:lnTo>
                  <a:lnTo>
                    <a:pt x="6033" y="4934"/>
                  </a:lnTo>
                  <a:lnTo>
                    <a:pt x="107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482" name="Google Shape;482;p39"/>
          <p:cNvSpPr/>
          <p:nvPr/>
        </p:nvSpPr>
        <p:spPr>
          <a:xfrm>
            <a:off x="1253852" y="4176721"/>
            <a:ext cx="401979" cy="306279"/>
          </a:xfrm>
          <a:custGeom>
            <a:avLst/>
            <a:gdLst/>
            <a:ahLst/>
            <a:cxnLst/>
            <a:rect l="l" t="t" r="r" b="b"/>
            <a:pathLst>
              <a:path w="18513" h="14557" extrusionOk="0">
                <a:moveTo>
                  <a:pt x="9159" y="2125"/>
                </a:moveTo>
                <a:lnTo>
                  <a:pt x="9403" y="2150"/>
                </a:lnTo>
                <a:lnTo>
                  <a:pt x="9672" y="2198"/>
                </a:lnTo>
                <a:lnTo>
                  <a:pt x="9916" y="2272"/>
                </a:lnTo>
                <a:lnTo>
                  <a:pt x="10160" y="2345"/>
                </a:lnTo>
                <a:lnTo>
                  <a:pt x="10404" y="2443"/>
                </a:lnTo>
                <a:lnTo>
                  <a:pt x="10624" y="2565"/>
                </a:lnTo>
                <a:lnTo>
                  <a:pt x="10820" y="2687"/>
                </a:lnTo>
                <a:lnTo>
                  <a:pt x="10893" y="2760"/>
                </a:lnTo>
                <a:lnTo>
                  <a:pt x="10942" y="2858"/>
                </a:lnTo>
                <a:lnTo>
                  <a:pt x="10942" y="2956"/>
                </a:lnTo>
                <a:lnTo>
                  <a:pt x="10917" y="3078"/>
                </a:lnTo>
                <a:lnTo>
                  <a:pt x="10844" y="3151"/>
                </a:lnTo>
                <a:lnTo>
                  <a:pt x="10771" y="3200"/>
                </a:lnTo>
                <a:lnTo>
                  <a:pt x="10698" y="3224"/>
                </a:lnTo>
                <a:lnTo>
                  <a:pt x="10600" y="3175"/>
                </a:lnTo>
                <a:lnTo>
                  <a:pt x="10404" y="3053"/>
                </a:lnTo>
                <a:lnTo>
                  <a:pt x="10209" y="2956"/>
                </a:lnTo>
                <a:lnTo>
                  <a:pt x="10014" y="2882"/>
                </a:lnTo>
                <a:lnTo>
                  <a:pt x="9794" y="2809"/>
                </a:lnTo>
                <a:lnTo>
                  <a:pt x="9574" y="2760"/>
                </a:lnTo>
                <a:lnTo>
                  <a:pt x="9354" y="2711"/>
                </a:lnTo>
                <a:lnTo>
                  <a:pt x="9110" y="2687"/>
                </a:lnTo>
                <a:lnTo>
                  <a:pt x="8646" y="2687"/>
                </a:lnTo>
                <a:lnTo>
                  <a:pt x="8426" y="2711"/>
                </a:lnTo>
                <a:lnTo>
                  <a:pt x="8206" y="2760"/>
                </a:lnTo>
                <a:lnTo>
                  <a:pt x="7987" y="2809"/>
                </a:lnTo>
                <a:lnTo>
                  <a:pt x="7767" y="2882"/>
                </a:lnTo>
                <a:lnTo>
                  <a:pt x="7547" y="2956"/>
                </a:lnTo>
                <a:lnTo>
                  <a:pt x="7352" y="3053"/>
                </a:lnTo>
                <a:lnTo>
                  <a:pt x="7181" y="3175"/>
                </a:lnTo>
                <a:lnTo>
                  <a:pt x="7107" y="3200"/>
                </a:lnTo>
                <a:lnTo>
                  <a:pt x="7059" y="3224"/>
                </a:lnTo>
                <a:lnTo>
                  <a:pt x="7010" y="3200"/>
                </a:lnTo>
                <a:lnTo>
                  <a:pt x="6936" y="3175"/>
                </a:lnTo>
                <a:lnTo>
                  <a:pt x="6888" y="3127"/>
                </a:lnTo>
                <a:lnTo>
                  <a:pt x="6863" y="3078"/>
                </a:lnTo>
                <a:lnTo>
                  <a:pt x="6839" y="2956"/>
                </a:lnTo>
                <a:lnTo>
                  <a:pt x="6839" y="2858"/>
                </a:lnTo>
                <a:lnTo>
                  <a:pt x="6888" y="2760"/>
                </a:lnTo>
                <a:lnTo>
                  <a:pt x="6936" y="2687"/>
                </a:lnTo>
                <a:lnTo>
                  <a:pt x="7156" y="2565"/>
                </a:lnTo>
                <a:lnTo>
                  <a:pt x="7376" y="2443"/>
                </a:lnTo>
                <a:lnTo>
                  <a:pt x="7620" y="2345"/>
                </a:lnTo>
                <a:lnTo>
                  <a:pt x="7864" y="2272"/>
                </a:lnTo>
                <a:lnTo>
                  <a:pt x="8109" y="2198"/>
                </a:lnTo>
                <a:lnTo>
                  <a:pt x="8377" y="2150"/>
                </a:lnTo>
                <a:lnTo>
                  <a:pt x="8622" y="2125"/>
                </a:lnTo>
                <a:close/>
                <a:moveTo>
                  <a:pt x="3761" y="5373"/>
                </a:moveTo>
                <a:lnTo>
                  <a:pt x="3884" y="5398"/>
                </a:lnTo>
                <a:lnTo>
                  <a:pt x="4030" y="5447"/>
                </a:lnTo>
                <a:lnTo>
                  <a:pt x="4128" y="5496"/>
                </a:lnTo>
                <a:lnTo>
                  <a:pt x="4250" y="5569"/>
                </a:lnTo>
                <a:lnTo>
                  <a:pt x="4323" y="5691"/>
                </a:lnTo>
                <a:lnTo>
                  <a:pt x="4372" y="5789"/>
                </a:lnTo>
                <a:lnTo>
                  <a:pt x="4421" y="5911"/>
                </a:lnTo>
                <a:lnTo>
                  <a:pt x="4445" y="6057"/>
                </a:lnTo>
                <a:lnTo>
                  <a:pt x="4421" y="6204"/>
                </a:lnTo>
                <a:lnTo>
                  <a:pt x="4372" y="6326"/>
                </a:lnTo>
                <a:lnTo>
                  <a:pt x="4323" y="6448"/>
                </a:lnTo>
                <a:lnTo>
                  <a:pt x="4250" y="6546"/>
                </a:lnTo>
                <a:lnTo>
                  <a:pt x="4128" y="6619"/>
                </a:lnTo>
                <a:lnTo>
                  <a:pt x="4030" y="6692"/>
                </a:lnTo>
                <a:lnTo>
                  <a:pt x="3884" y="6717"/>
                </a:lnTo>
                <a:lnTo>
                  <a:pt x="3761" y="6741"/>
                </a:lnTo>
                <a:lnTo>
                  <a:pt x="3615" y="6717"/>
                </a:lnTo>
                <a:lnTo>
                  <a:pt x="3493" y="6692"/>
                </a:lnTo>
                <a:lnTo>
                  <a:pt x="3371" y="6619"/>
                </a:lnTo>
                <a:lnTo>
                  <a:pt x="3273" y="6546"/>
                </a:lnTo>
                <a:lnTo>
                  <a:pt x="3200" y="6448"/>
                </a:lnTo>
                <a:lnTo>
                  <a:pt x="3126" y="6326"/>
                </a:lnTo>
                <a:lnTo>
                  <a:pt x="3102" y="6204"/>
                </a:lnTo>
                <a:lnTo>
                  <a:pt x="3078" y="6057"/>
                </a:lnTo>
                <a:lnTo>
                  <a:pt x="3102" y="5911"/>
                </a:lnTo>
                <a:lnTo>
                  <a:pt x="3126" y="5789"/>
                </a:lnTo>
                <a:lnTo>
                  <a:pt x="3200" y="5691"/>
                </a:lnTo>
                <a:lnTo>
                  <a:pt x="3273" y="5569"/>
                </a:lnTo>
                <a:lnTo>
                  <a:pt x="3371" y="5496"/>
                </a:lnTo>
                <a:lnTo>
                  <a:pt x="3493" y="5447"/>
                </a:lnTo>
                <a:lnTo>
                  <a:pt x="3615" y="5398"/>
                </a:lnTo>
                <a:lnTo>
                  <a:pt x="3761" y="5373"/>
                </a:lnTo>
                <a:close/>
                <a:moveTo>
                  <a:pt x="17609" y="6741"/>
                </a:moveTo>
                <a:lnTo>
                  <a:pt x="17609" y="6790"/>
                </a:lnTo>
                <a:lnTo>
                  <a:pt x="17585" y="6888"/>
                </a:lnTo>
                <a:lnTo>
                  <a:pt x="17560" y="6937"/>
                </a:lnTo>
                <a:lnTo>
                  <a:pt x="17512" y="7010"/>
                </a:lnTo>
                <a:lnTo>
                  <a:pt x="17365" y="7132"/>
                </a:lnTo>
                <a:lnTo>
                  <a:pt x="17365" y="7132"/>
                </a:lnTo>
                <a:lnTo>
                  <a:pt x="17389" y="7010"/>
                </a:lnTo>
                <a:lnTo>
                  <a:pt x="17414" y="6863"/>
                </a:lnTo>
                <a:lnTo>
                  <a:pt x="17463" y="6790"/>
                </a:lnTo>
                <a:lnTo>
                  <a:pt x="17512" y="6766"/>
                </a:lnTo>
                <a:lnTo>
                  <a:pt x="17560" y="6741"/>
                </a:lnTo>
                <a:close/>
                <a:moveTo>
                  <a:pt x="4836" y="0"/>
                </a:moveTo>
                <a:lnTo>
                  <a:pt x="4738" y="196"/>
                </a:lnTo>
                <a:lnTo>
                  <a:pt x="4641" y="391"/>
                </a:lnTo>
                <a:lnTo>
                  <a:pt x="4543" y="684"/>
                </a:lnTo>
                <a:lnTo>
                  <a:pt x="4445" y="1002"/>
                </a:lnTo>
                <a:lnTo>
                  <a:pt x="4396" y="1393"/>
                </a:lnTo>
                <a:lnTo>
                  <a:pt x="4372" y="1783"/>
                </a:lnTo>
                <a:lnTo>
                  <a:pt x="4372" y="2003"/>
                </a:lnTo>
                <a:lnTo>
                  <a:pt x="4421" y="2223"/>
                </a:lnTo>
                <a:lnTo>
                  <a:pt x="4079" y="2443"/>
                </a:lnTo>
                <a:lnTo>
                  <a:pt x="3688" y="2736"/>
                </a:lnTo>
                <a:lnTo>
                  <a:pt x="3273" y="3151"/>
                </a:lnTo>
                <a:lnTo>
                  <a:pt x="2833" y="3615"/>
                </a:lnTo>
                <a:lnTo>
                  <a:pt x="2418" y="4128"/>
                </a:lnTo>
                <a:lnTo>
                  <a:pt x="2027" y="4665"/>
                </a:lnTo>
                <a:lnTo>
                  <a:pt x="1856" y="4958"/>
                </a:lnTo>
                <a:lnTo>
                  <a:pt x="1710" y="5251"/>
                </a:lnTo>
                <a:lnTo>
                  <a:pt x="1563" y="5544"/>
                </a:lnTo>
                <a:lnTo>
                  <a:pt x="1466" y="5813"/>
                </a:lnTo>
                <a:lnTo>
                  <a:pt x="562" y="5813"/>
                </a:lnTo>
                <a:lnTo>
                  <a:pt x="464" y="5838"/>
                </a:lnTo>
                <a:lnTo>
                  <a:pt x="342" y="5862"/>
                </a:lnTo>
                <a:lnTo>
                  <a:pt x="244" y="5911"/>
                </a:lnTo>
                <a:lnTo>
                  <a:pt x="171" y="5984"/>
                </a:lnTo>
                <a:lnTo>
                  <a:pt x="98" y="6057"/>
                </a:lnTo>
                <a:lnTo>
                  <a:pt x="49" y="6155"/>
                </a:lnTo>
                <a:lnTo>
                  <a:pt x="25" y="6277"/>
                </a:lnTo>
                <a:lnTo>
                  <a:pt x="0" y="6375"/>
                </a:lnTo>
                <a:lnTo>
                  <a:pt x="0" y="8622"/>
                </a:lnTo>
                <a:lnTo>
                  <a:pt x="25" y="8744"/>
                </a:lnTo>
                <a:lnTo>
                  <a:pt x="49" y="8842"/>
                </a:lnTo>
                <a:lnTo>
                  <a:pt x="98" y="8939"/>
                </a:lnTo>
                <a:lnTo>
                  <a:pt x="171" y="9013"/>
                </a:lnTo>
                <a:lnTo>
                  <a:pt x="244" y="9086"/>
                </a:lnTo>
                <a:lnTo>
                  <a:pt x="342" y="9135"/>
                </a:lnTo>
                <a:lnTo>
                  <a:pt x="464" y="9183"/>
                </a:lnTo>
                <a:lnTo>
                  <a:pt x="1514" y="9183"/>
                </a:lnTo>
                <a:lnTo>
                  <a:pt x="1588" y="9379"/>
                </a:lnTo>
                <a:lnTo>
                  <a:pt x="1685" y="9599"/>
                </a:lnTo>
                <a:lnTo>
                  <a:pt x="1930" y="10014"/>
                </a:lnTo>
                <a:lnTo>
                  <a:pt x="2223" y="10405"/>
                </a:lnTo>
                <a:lnTo>
                  <a:pt x="2589" y="10795"/>
                </a:lnTo>
                <a:lnTo>
                  <a:pt x="2980" y="11162"/>
                </a:lnTo>
                <a:lnTo>
                  <a:pt x="3419" y="11504"/>
                </a:lnTo>
                <a:lnTo>
                  <a:pt x="3908" y="11821"/>
                </a:lnTo>
                <a:lnTo>
                  <a:pt x="4421" y="12065"/>
                </a:lnTo>
                <a:lnTo>
                  <a:pt x="4421" y="14557"/>
                </a:lnTo>
                <a:lnTo>
                  <a:pt x="5105" y="14557"/>
                </a:lnTo>
                <a:lnTo>
                  <a:pt x="6326" y="12896"/>
                </a:lnTo>
                <a:lnTo>
                  <a:pt x="6936" y="13067"/>
                </a:lnTo>
                <a:lnTo>
                  <a:pt x="7571" y="13164"/>
                </a:lnTo>
                <a:lnTo>
                  <a:pt x="8231" y="13238"/>
                </a:lnTo>
                <a:lnTo>
                  <a:pt x="8890" y="13262"/>
                </a:lnTo>
                <a:lnTo>
                  <a:pt x="9550" y="13238"/>
                </a:lnTo>
                <a:lnTo>
                  <a:pt x="10209" y="13164"/>
                </a:lnTo>
                <a:lnTo>
                  <a:pt x="10844" y="13067"/>
                </a:lnTo>
                <a:lnTo>
                  <a:pt x="11455" y="12896"/>
                </a:lnTo>
                <a:lnTo>
                  <a:pt x="12627" y="14557"/>
                </a:lnTo>
                <a:lnTo>
                  <a:pt x="13384" y="14557"/>
                </a:lnTo>
                <a:lnTo>
                  <a:pt x="13384" y="12065"/>
                </a:lnTo>
                <a:lnTo>
                  <a:pt x="13726" y="11919"/>
                </a:lnTo>
                <a:lnTo>
                  <a:pt x="14044" y="11748"/>
                </a:lnTo>
                <a:lnTo>
                  <a:pt x="14337" y="11577"/>
                </a:lnTo>
                <a:lnTo>
                  <a:pt x="14630" y="11382"/>
                </a:lnTo>
                <a:lnTo>
                  <a:pt x="14898" y="11162"/>
                </a:lnTo>
                <a:lnTo>
                  <a:pt x="15143" y="10942"/>
                </a:lnTo>
                <a:lnTo>
                  <a:pt x="15387" y="10698"/>
                </a:lnTo>
                <a:lnTo>
                  <a:pt x="15607" y="10429"/>
                </a:lnTo>
                <a:lnTo>
                  <a:pt x="15778" y="10160"/>
                </a:lnTo>
                <a:lnTo>
                  <a:pt x="15949" y="9892"/>
                </a:lnTo>
                <a:lnTo>
                  <a:pt x="16119" y="9599"/>
                </a:lnTo>
                <a:lnTo>
                  <a:pt x="16242" y="9281"/>
                </a:lnTo>
                <a:lnTo>
                  <a:pt x="16364" y="8964"/>
                </a:lnTo>
                <a:lnTo>
                  <a:pt x="16437" y="8622"/>
                </a:lnTo>
                <a:lnTo>
                  <a:pt x="16510" y="8280"/>
                </a:lnTo>
                <a:lnTo>
                  <a:pt x="16559" y="7938"/>
                </a:lnTo>
                <a:lnTo>
                  <a:pt x="16974" y="7938"/>
                </a:lnTo>
                <a:lnTo>
                  <a:pt x="17096" y="7913"/>
                </a:lnTo>
                <a:lnTo>
                  <a:pt x="17316" y="8109"/>
                </a:lnTo>
                <a:lnTo>
                  <a:pt x="17536" y="8231"/>
                </a:lnTo>
                <a:lnTo>
                  <a:pt x="17780" y="8329"/>
                </a:lnTo>
                <a:lnTo>
                  <a:pt x="18024" y="8353"/>
                </a:lnTo>
                <a:lnTo>
                  <a:pt x="18171" y="8353"/>
                </a:lnTo>
                <a:lnTo>
                  <a:pt x="18318" y="8304"/>
                </a:lnTo>
                <a:lnTo>
                  <a:pt x="18415" y="8255"/>
                </a:lnTo>
                <a:lnTo>
                  <a:pt x="18464" y="8158"/>
                </a:lnTo>
                <a:lnTo>
                  <a:pt x="18513" y="8060"/>
                </a:lnTo>
                <a:lnTo>
                  <a:pt x="18488" y="7962"/>
                </a:lnTo>
                <a:lnTo>
                  <a:pt x="18440" y="7865"/>
                </a:lnTo>
                <a:lnTo>
                  <a:pt x="18342" y="7791"/>
                </a:lnTo>
                <a:lnTo>
                  <a:pt x="18244" y="7767"/>
                </a:lnTo>
                <a:lnTo>
                  <a:pt x="18147" y="7767"/>
                </a:lnTo>
                <a:lnTo>
                  <a:pt x="18024" y="7791"/>
                </a:lnTo>
                <a:lnTo>
                  <a:pt x="17902" y="7767"/>
                </a:lnTo>
                <a:lnTo>
                  <a:pt x="17756" y="7718"/>
                </a:lnTo>
                <a:lnTo>
                  <a:pt x="17634" y="7645"/>
                </a:lnTo>
                <a:lnTo>
                  <a:pt x="17780" y="7523"/>
                </a:lnTo>
                <a:lnTo>
                  <a:pt x="17927" y="7376"/>
                </a:lnTo>
                <a:lnTo>
                  <a:pt x="18049" y="7230"/>
                </a:lnTo>
                <a:lnTo>
                  <a:pt x="18122" y="7059"/>
                </a:lnTo>
                <a:lnTo>
                  <a:pt x="18171" y="6888"/>
                </a:lnTo>
                <a:lnTo>
                  <a:pt x="18171" y="6717"/>
                </a:lnTo>
                <a:lnTo>
                  <a:pt x="18147" y="6546"/>
                </a:lnTo>
                <a:lnTo>
                  <a:pt x="18073" y="6424"/>
                </a:lnTo>
                <a:lnTo>
                  <a:pt x="18000" y="6326"/>
                </a:lnTo>
                <a:lnTo>
                  <a:pt x="17902" y="6253"/>
                </a:lnTo>
                <a:lnTo>
                  <a:pt x="17805" y="6204"/>
                </a:lnTo>
                <a:lnTo>
                  <a:pt x="17683" y="6179"/>
                </a:lnTo>
                <a:lnTo>
                  <a:pt x="17560" y="6179"/>
                </a:lnTo>
                <a:lnTo>
                  <a:pt x="17438" y="6204"/>
                </a:lnTo>
                <a:lnTo>
                  <a:pt x="17341" y="6228"/>
                </a:lnTo>
                <a:lnTo>
                  <a:pt x="17243" y="6277"/>
                </a:lnTo>
                <a:lnTo>
                  <a:pt x="17145" y="6326"/>
                </a:lnTo>
                <a:lnTo>
                  <a:pt x="17048" y="6424"/>
                </a:lnTo>
                <a:lnTo>
                  <a:pt x="16974" y="6497"/>
                </a:lnTo>
                <a:lnTo>
                  <a:pt x="16925" y="6619"/>
                </a:lnTo>
                <a:lnTo>
                  <a:pt x="16852" y="6790"/>
                </a:lnTo>
                <a:lnTo>
                  <a:pt x="16803" y="6985"/>
                </a:lnTo>
                <a:lnTo>
                  <a:pt x="16803" y="7181"/>
                </a:lnTo>
                <a:lnTo>
                  <a:pt x="16828" y="7376"/>
                </a:lnTo>
                <a:lnTo>
                  <a:pt x="16706" y="7376"/>
                </a:lnTo>
                <a:lnTo>
                  <a:pt x="16584" y="7352"/>
                </a:lnTo>
                <a:lnTo>
                  <a:pt x="16559" y="7034"/>
                </a:lnTo>
                <a:lnTo>
                  <a:pt x="16535" y="6717"/>
                </a:lnTo>
                <a:lnTo>
                  <a:pt x="16486" y="6399"/>
                </a:lnTo>
                <a:lnTo>
                  <a:pt x="16413" y="6082"/>
                </a:lnTo>
                <a:lnTo>
                  <a:pt x="16315" y="5764"/>
                </a:lnTo>
                <a:lnTo>
                  <a:pt x="16217" y="5471"/>
                </a:lnTo>
                <a:lnTo>
                  <a:pt x="16095" y="5178"/>
                </a:lnTo>
                <a:lnTo>
                  <a:pt x="15949" y="4885"/>
                </a:lnTo>
                <a:lnTo>
                  <a:pt x="15802" y="4616"/>
                </a:lnTo>
                <a:lnTo>
                  <a:pt x="15631" y="4323"/>
                </a:lnTo>
                <a:lnTo>
                  <a:pt x="15436" y="4079"/>
                </a:lnTo>
                <a:lnTo>
                  <a:pt x="15240" y="3810"/>
                </a:lnTo>
                <a:lnTo>
                  <a:pt x="15020" y="3566"/>
                </a:lnTo>
                <a:lnTo>
                  <a:pt x="14801" y="3322"/>
                </a:lnTo>
                <a:lnTo>
                  <a:pt x="14556" y="3102"/>
                </a:lnTo>
                <a:lnTo>
                  <a:pt x="14312" y="2882"/>
                </a:lnTo>
                <a:lnTo>
                  <a:pt x="14044" y="2663"/>
                </a:lnTo>
                <a:lnTo>
                  <a:pt x="13750" y="2467"/>
                </a:lnTo>
                <a:lnTo>
                  <a:pt x="13457" y="2272"/>
                </a:lnTo>
                <a:lnTo>
                  <a:pt x="13164" y="2101"/>
                </a:lnTo>
                <a:lnTo>
                  <a:pt x="12847" y="1930"/>
                </a:lnTo>
                <a:lnTo>
                  <a:pt x="12529" y="1783"/>
                </a:lnTo>
                <a:lnTo>
                  <a:pt x="12212" y="1637"/>
                </a:lnTo>
                <a:lnTo>
                  <a:pt x="11870" y="1515"/>
                </a:lnTo>
                <a:lnTo>
                  <a:pt x="11528" y="1393"/>
                </a:lnTo>
                <a:lnTo>
                  <a:pt x="11162" y="1295"/>
                </a:lnTo>
                <a:lnTo>
                  <a:pt x="10795" y="1222"/>
                </a:lnTo>
                <a:lnTo>
                  <a:pt x="10429" y="1148"/>
                </a:lnTo>
                <a:lnTo>
                  <a:pt x="10063" y="1099"/>
                </a:lnTo>
                <a:lnTo>
                  <a:pt x="9672" y="1051"/>
                </a:lnTo>
                <a:lnTo>
                  <a:pt x="9281" y="1026"/>
                </a:lnTo>
                <a:lnTo>
                  <a:pt x="8353" y="1026"/>
                </a:lnTo>
                <a:lnTo>
                  <a:pt x="7816" y="1075"/>
                </a:lnTo>
                <a:lnTo>
                  <a:pt x="7278" y="1148"/>
                </a:lnTo>
                <a:lnTo>
                  <a:pt x="6765" y="1270"/>
                </a:lnTo>
                <a:lnTo>
                  <a:pt x="6619" y="1051"/>
                </a:lnTo>
                <a:lnTo>
                  <a:pt x="6472" y="880"/>
                </a:lnTo>
                <a:lnTo>
                  <a:pt x="6301" y="709"/>
                </a:lnTo>
                <a:lnTo>
                  <a:pt x="6155" y="562"/>
                </a:lnTo>
                <a:lnTo>
                  <a:pt x="5984" y="440"/>
                </a:lnTo>
                <a:lnTo>
                  <a:pt x="5837" y="342"/>
                </a:lnTo>
                <a:lnTo>
                  <a:pt x="5520" y="196"/>
                </a:lnTo>
                <a:lnTo>
                  <a:pt x="5251" y="98"/>
                </a:lnTo>
                <a:lnTo>
                  <a:pt x="5031" y="49"/>
                </a:lnTo>
                <a:lnTo>
                  <a:pt x="4836" y="0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483" name="Google Shape;483;p39"/>
          <p:cNvSpPr/>
          <p:nvPr/>
        </p:nvSpPr>
        <p:spPr>
          <a:xfrm>
            <a:off x="5996586" y="3567275"/>
            <a:ext cx="280015" cy="390565"/>
          </a:xfrm>
          <a:custGeom>
            <a:avLst/>
            <a:gdLst/>
            <a:ahLst/>
            <a:cxnLst/>
            <a:rect l="l" t="t" r="r" b="b"/>
            <a:pathLst>
              <a:path w="12896" h="18563" extrusionOk="0">
                <a:moveTo>
                  <a:pt x="6448" y="1564"/>
                </a:moveTo>
                <a:lnTo>
                  <a:pt x="6814" y="1588"/>
                </a:lnTo>
                <a:lnTo>
                  <a:pt x="7181" y="1637"/>
                </a:lnTo>
                <a:lnTo>
                  <a:pt x="7523" y="1735"/>
                </a:lnTo>
                <a:lnTo>
                  <a:pt x="7865" y="1857"/>
                </a:lnTo>
                <a:lnTo>
                  <a:pt x="8182" y="2003"/>
                </a:lnTo>
                <a:lnTo>
                  <a:pt x="8475" y="2199"/>
                </a:lnTo>
                <a:lnTo>
                  <a:pt x="8768" y="2394"/>
                </a:lnTo>
                <a:lnTo>
                  <a:pt x="9013" y="2638"/>
                </a:lnTo>
                <a:lnTo>
                  <a:pt x="9257" y="2883"/>
                </a:lnTo>
                <a:lnTo>
                  <a:pt x="9477" y="3176"/>
                </a:lnTo>
                <a:lnTo>
                  <a:pt x="9647" y="3469"/>
                </a:lnTo>
                <a:lnTo>
                  <a:pt x="9794" y="3786"/>
                </a:lnTo>
                <a:lnTo>
                  <a:pt x="9916" y="4128"/>
                </a:lnTo>
                <a:lnTo>
                  <a:pt x="10014" y="4470"/>
                </a:lnTo>
                <a:lnTo>
                  <a:pt x="10063" y="4836"/>
                </a:lnTo>
                <a:lnTo>
                  <a:pt x="10087" y="5203"/>
                </a:lnTo>
                <a:lnTo>
                  <a:pt x="10087" y="7547"/>
                </a:lnTo>
                <a:lnTo>
                  <a:pt x="2809" y="7547"/>
                </a:lnTo>
                <a:lnTo>
                  <a:pt x="2809" y="5203"/>
                </a:lnTo>
                <a:lnTo>
                  <a:pt x="2833" y="4836"/>
                </a:lnTo>
                <a:lnTo>
                  <a:pt x="2882" y="4470"/>
                </a:lnTo>
                <a:lnTo>
                  <a:pt x="2980" y="4128"/>
                </a:lnTo>
                <a:lnTo>
                  <a:pt x="3102" y="3786"/>
                </a:lnTo>
                <a:lnTo>
                  <a:pt x="3249" y="3469"/>
                </a:lnTo>
                <a:lnTo>
                  <a:pt x="3420" y="3176"/>
                </a:lnTo>
                <a:lnTo>
                  <a:pt x="3639" y="2883"/>
                </a:lnTo>
                <a:lnTo>
                  <a:pt x="3884" y="2638"/>
                </a:lnTo>
                <a:lnTo>
                  <a:pt x="4128" y="2394"/>
                </a:lnTo>
                <a:lnTo>
                  <a:pt x="4421" y="2199"/>
                </a:lnTo>
                <a:lnTo>
                  <a:pt x="4714" y="2003"/>
                </a:lnTo>
                <a:lnTo>
                  <a:pt x="5032" y="1857"/>
                </a:lnTo>
                <a:lnTo>
                  <a:pt x="5373" y="1735"/>
                </a:lnTo>
                <a:lnTo>
                  <a:pt x="5715" y="1637"/>
                </a:lnTo>
                <a:lnTo>
                  <a:pt x="6082" y="1588"/>
                </a:lnTo>
                <a:lnTo>
                  <a:pt x="6448" y="1564"/>
                </a:lnTo>
                <a:close/>
                <a:moveTo>
                  <a:pt x="6448" y="10991"/>
                </a:moveTo>
                <a:lnTo>
                  <a:pt x="6692" y="11015"/>
                </a:lnTo>
                <a:lnTo>
                  <a:pt x="6937" y="11089"/>
                </a:lnTo>
                <a:lnTo>
                  <a:pt x="7132" y="11211"/>
                </a:lnTo>
                <a:lnTo>
                  <a:pt x="7327" y="11357"/>
                </a:lnTo>
                <a:lnTo>
                  <a:pt x="7474" y="11528"/>
                </a:lnTo>
                <a:lnTo>
                  <a:pt x="7572" y="11748"/>
                </a:lnTo>
                <a:lnTo>
                  <a:pt x="7645" y="11968"/>
                </a:lnTo>
                <a:lnTo>
                  <a:pt x="7669" y="12212"/>
                </a:lnTo>
                <a:lnTo>
                  <a:pt x="7669" y="12383"/>
                </a:lnTo>
                <a:lnTo>
                  <a:pt x="7645" y="12530"/>
                </a:lnTo>
                <a:lnTo>
                  <a:pt x="7596" y="12701"/>
                </a:lnTo>
                <a:lnTo>
                  <a:pt x="7523" y="12823"/>
                </a:lnTo>
                <a:lnTo>
                  <a:pt x="7425" y="12969"/>
                </a:lnTo>
                <a:lnTo>
                  <a:pt x="7327" y="13067"/>
                </a:lnTo>
                <a:lnTo>
                  <a:pt x="7205" y="13189"/>
                </a:lnTo>
                <a:lnTo>
                  <a:pt x="7083" y="13262"/>
                </a:lnTo>
                <a:lnTo>
                  <a:pt x="7230" y="15094"/>
                </a:lnTo>
                <a:lnTo>
                  <a:pt x="5667" y="15094"/>
                </a:lnTo>
                <a:lnTo>
                  <a:pt x="5813" y="13262"/>
                </a:lnTo>
                <a:lnTo>
                  <a:pt x="5691" y="13189"/>
                </a:lnTo>
                <a:lnTo>
                  <a:pt x="5569" y="13067"/>
                </a:lnTo>
                <a:lnTo>
                  <a:pt x="5471" y="12969"/>
                </a:lnTo>
                <a:lnTo>
                  <a:pt x="5373" y="12823"/>
                </a:lnTo>
                <a:lnTo>
                  <a:pt x="5300" y="12701"/>
                </a:lnTo>
                <a:lnTo>
                  <a:pt x="5251" y="12530"/>
                </a:lnTo>
                <a:lnTo>
                  <a:pt x="5227" y="12383"/>
                </a:lnTo>
                <a:lnTo>
                  <a:pt x="5227" y="12212"/>
                </a:lnTo>
                <a:lnTo>
                  <a:pt x="5251" y="11968"/>
                </a:lnTo>
                <a:lnTo>
                  <a:pt x="5325" y="11748"/>
                </a:lnTo>
                <a:lnTo>
                  <a:pt x="5422" y="11528"/>
                </a:lnTo>
                <a:lnTo>
                  <a:pt x="5569" y="11357"/>
                </a:lnTo>
                <a:lnTo>
                  <a:pt x="5764" y="11211"/>
                </a:lnTo>
                <a:lnTo>
                  <a:pt x="5960" y="11089"/>
                </a:lnTo>
                <a:lnTo>
                  <a:pt x="6204" y="11015"/>
                </a:lnTo>
                <a:lnTo>
                  <a:pt x="6448" y="10991"/>
                </a:lnTo>
                <a:close/>
                <a:moveTo>
                  <a:pt x="6448" y="1"/>
                </a:moveTo>
                <a:lnTo>
                  <a:pt x="5911" y="25"/>
                </a:lnTo>
                <a:lnTo>
                  <a:pt x="5398" y="123"/>
                </a:lnTo>
                <a:lnTo>
                  <a:pt x="4909" y="245"/>
                </a:lnTo>
                <a:lnTo>
                  <a:pt x="4421" y="416"/>
                </a:lnTo>
                <a:lnTo>
                  <a:pt x="3981" y="636"/>
                </a:lnTo>
                <a:lnTo>
                  <a:pt x="3542" y="904"/>
                </a:lnTo>
                <a:lnTo>
                  <a:pt x="3151" y="1197"/>
                </a:lnTo>
                <a:lnTo>
                  <a:pt x="2760" y="1539"/>
                </a:lnTo>
                <a:lnTo>
                  <a:pt x="2443" y="1906"/>
                </a:lnTo>
                <a:lnTo>
                  <a:pt x="2125" y="2296"/>
                </a:lnTo>
                <a:lnTo>
                  <a:pt x="1881" y="2736"/>
                </a:lnTo>
                <a:lnTo>
                  <a:pt x="1661" y="3176"/>
                </a:lnTo>
                <a:lnTo>
                  <a:pt x="1466" y="3664"/>
                </a:lnTo>
                <a:lnTo>
                  <a:pt x="1344" y="4153"/>
                </a:lnTo>
                <a:lnTo>
                  <a:pt x="1270" y="4690"/>
                </a:lnTo>
                <a:lnTo>
                  <a:pt x="1246" y="5203"/>
                </a:lnTo>
                <a:lnTo>
                  <a:pt x="1246" y="7547"/>
                </a:lnTo>
                <a:lnTo>
                  <a:pt x="391" y="7547"/>
                </a:lnTo>
                <a:lnTo>
                  <a:pt x="293" y="7572"/>
                </a:lnTo>
                <a:lnTo>
                  <a:pt x="220" y="7621"/>
                </a:lnTo>
                <a:lnTo>
                  <a:pt x="147" y="7669"/>
                </a:lnTo>
                <a:lnTo>
                  <a:pt x="74" y="7743"/>
                </a:lnTo>
                <a:lnTo>
                  <a:pt x="49" y="7840"/>
                </a:lnTo>
                <a:lnTo>
                  <a:pt x="0" y="7914"/>
                </a:lnTo>
                <a:lnTo>
                  <a:pt x="0" y="8036"/>
                </a:lnTo>
                <a:lnTo>
                  <a:pt x="0" y="18074"/>
                </a:lnTo>
                <a:lnTo>
                  <a:pt x="0" y="18171"/>
                </a:lnTo>
                <a:lnTo>
                  <a:pt x="49" y="18269"/>
                </a:lnTo>
                <a:lnTo>
                  <a:pt x="74" y="18342"/>
                </a:lnTo>
                <a:lnTo>
                  <a:pt x="147" y="18416"/>
                </a:lnTo>
                <a:lnTo>
                  <a:pt x="220" y="18464"/>
                </a:lnTo>
                <a:lnTo>
                  <a:pt x="293" y="18513"/>
                </a:lnTo>
                <a:lnTo>
                  <a:pt x="391" y="18538"/>
                </a:lnTo>
                <a:lnTo>
                  <a:pt x="489" y="18562"/>
                </a:lnTo>
                <a:lnTo>
                  <a:pt x="12407" y="18562"/>
                </a:lnTo>
                <a:lnTo>
                  <a:pt x="12505" y="18538"/>
                </a:lnTo>
                <a:lnTo>
                  <a:pt x="12603" y="18513"/>
                </a:lnTo>
                <a:lnTo>
                  <a:pt x="12676" y="18464"/>
                </a:lnTo>
                <a:lnTo>
                  <a:pt x="12749" y="18416"/>
                </a:lnTo>
                <a:lnTo>
                  <a:pt x="12822" y="18342"/>
                </a:lnTo>
                <a:lnTo>
                  <a:pt x="12847" y="18269"/>
                </a:lnTo>
                <a:lnTo>
                  <a:pt x="12896" y="18171"/>
                </a:lnTo>
                <a:lnTo>
                  <a:pt x="12896" y="18074"/>
                </a:lnTo>
                <a:lnTo>
                  <a:pt x="12896" y="8036"/>
                </a:lnTo>
                <a:lnTo>
                  <a:pt x="12896" y="7914"/>
                </a:lnTo>
                <a:lnTo>
                  <a:pt x="12847" y="7840"/>
                </a:lnTo>
                <a:lnTo>
                  <a:pt x="12822" y="7743"/>
                </a:lnTo>
                <a:lnTo>
                  <a:pt x="12749" y="7669"/>
                </a:lnTo>
                <a:lnTo>
                  <a:pt x="12676" y="7621"/>
                </a:lnTo>
                <a:lnTo>
                  <a:pt x="12603" y="7572"/>
                </a:lnTo>
                <a:lnTo>
                  <a:pt x="12505" y="7547"/>
                </a:lnTo>
                <a:lnTo>
                  <a:pt x="11650" y="7547"/>
                </a:lnTo>
                <a:lnTo>
                  <a:pt x="11650" y="5203"/>
                </a:lnTo>
                <a:lnTo>
                  <a:pt x="11626" y="4690"/>
                </a:lnTo>
                <a:lnTo>
                  <a:pt x="11552" y="4153"/>
                </a:lnTo>
                <a:lnTo>
                  <a:pt x="11430" y="3664"/>
                </a:lnTo>
                <a:lnTo>
                  <a:pt x="11235" y="3176"/>
                </a:lnTo>
                <a:lnTo>
                  <a:pt x="11015" y="2736"/>
                </a:lnTo>
                <a:lnTo>
                  <a:pt x="10771" y="2296"/>
                </a:lnTo>
                <a:lnTo>
                  <a:pt x="10453" y="1906"/>
                </a:lnTo>
                <a:lnTo>
                  <a:pt x="10136" y="1539"/>
                </a:lnTo>
                <a:lnTo>
                  <a:pt x="9745" y="1197"/>
                </a:lnTo>
                <a:lnTo>
                  <a:pt x="9354" y="904"/>
                </a:lnTo>
                <a:lnTo>
                  <a:pt x="8939" y="636"/>
                </a:lnTo>
                <a:lnTo>
                  <a:pt x="8475" y="416"/>
                </a:lnTo>
                <a:lnTo>
                  <a:pt x="7987" y="245"/>
                </a:lnTo>
                <a:lnTo>
                  <a:pt x="7498" y="123"/>
                </a:lnTo>
                <a:lnTo>
                  <a:pt x="6985" y="25"/>
                </a:lnTo>
                <a:lnTo>
                  <a:pt x="6448" y="1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grpSp>
        <p:nvGrpSpPr>
          <p:cNvPr id="484" name="Google Shape;484;p39"/>
          <p:cNvGrpSpPr/>
          <p:nvPr/>
        </p:nvGrpSpPr>
        <p:grpSpPr>
          <a:xfrm>
            <a:off x="6584454" y="3579602"/>
            <a:ext cx="274717" cy="378236"/>
            <a:chOff x="6701050" y="2978375"/>
            <a:chExt cx="316300" cy="449425"/>
          </a:xfrm>
          <a:solidFill>
            <a:srgbClr val="00B0F0"/>
          </a:solidFill>
        </p:grpSpPr>
        <p:sp>
          <p:nvSpPr>
            <p:cNvPr id="485" name="Google Shape;485;p39"/>
            <p:cNvSpPr/>
            <p:nvPr/>
          </p:nvSpPr>
          <p:spPr>
            <a:xfrm>
              <a:off x="6701050" y="2978375"/>
              <a:ext cx="316300" cy="78175"/>
            </a:xfrm>
            <a:custGeom>
              <a:avLst/>
              <a:gdLst/>
              <a:ahLst/>
              <a:cxnLst/>
              <a:rect l="l" t="t" r="r" b="b"/>
              <a:pathLst>
                <a:path w="12652" h="3127" extrusionOk="0">
                  <a:moveTo>
                    <a:pt x="7840" y="782"/>
                  </a:moveTo>
                  <a:lnTo>
                    <a:pt x="7865" y="807"/>
                  </a:lnTo>
                  <a:lnTo>
                    <a:pt x="7889" y="831"/>
                  </a:lnTo>
                  <a:lnTo>
                    <a:pt x="7889" y="880"/>
                  </a:lnTo>
                  <a:lnTo>
                    <a:pt x="7889" y="1417"/>
                  </a:lnTo>
                  <a:lnTo>
                    <a:pt x="4763" y="1417"/>
                  </a:lnTo>
                  <a:lnTo>
                    <a:pt x="4763" y="880"/>
                  </a:lnTo>
                  <a:lnTo>
                    <a:pt x="4763" y="831"/>
                  </a:lnTo>
                  <a:lnTo>
                    <a:pt x="4787" y="807"/>
                  </a:lnTo>
                  <a:lnTo>
                    <a:pt x="4812" y="782"/>
                  </a:lnTo>
                  <a:close/>
                  <a:moveTo>
                    <a:pt x="4861" y="1"/>
                  </a:moveTo>
                  <a:lnTo>
                    <a:pt x="4690" y="25"/>
                  </a:lnTo>
                  <a:lnTo>
                    <a:pt x="4519" y="74"/>
                  </a:lnTo>
                  <a:lnTo>
                    <a:pt x="4372" y="147"/>
                  </a:lnTo>
                  <a:lnTo>
                    <a:pt x="4250" y="269"/>
                  </a:lnTo>
                  <a:lnTo>
                    <a:pt x="4128" y="392"/>
                  </a:lnTo>
                  <a:lnTo>
                    <a:pt x="4055" y="538"/>
                  </a:lnTo>
                  <a:lnTo>
                    <a:pt x="4006" y="709"/>
                  </a:lnTo>
                  <a:lnTo>
                    <a:pt x="3982" y="880"/>
                  </a:lnTo>
                  <a:lnTo>
                    <a:pt x="3982" y="1417"/>
                  </a:lnTo>
                  <a:lnTo>
                    <a:pt x="391" y="1417"/>
                  </a:lnTo>
                  <a:lnTo>
                    <a:pt x="294" y="1466"/>
                  </a:lnTo>
                  <a:lnTo>
                    <a:pt x="220" y="1491"/>
                  </a:lnTo>
                  <a:lnTo>
                    <a:pt x="147" y="1564"/>
                  </a:lnTo>
                  <a:lnTo>
                    <a:pt x="74" y="1637"/>
                  </a:lnTo>
                  <a:lnTo>
                    <a:pt x="49" y="1710"/>
                  </a:lnTo>
                  <a:lnTo>
                    <a:pt x="1" y="1808"/>
                  </a:lnTo>
                  <a:lnTo>
                    <a:pt x="1" y="1906"/>
                  </a:lnTo>
                  <a:lnTo>
                    <a:pt x="1" y="3127"/>
                  </a:lnTo>
                  <a:lnTo>
                    <a:pt x="12652" y="3127"/>
                  </a:lnTo>
                  <a:lnTo>
                    <a:pt x="12652" y="1906"/>
                  </a:lnTo>
                  <a:lnTo>
                    <a:pt x="12652" y="1808"/>
                  </a:lnTo>
                  <a:lnTo>
                    <a:pt x="12603" y="1710"/>
                  </a:lnTo>
                  <a:lnTo>
                    <a:pt x="12578" y="1637"/>
                  </a:lnTo>
                  <a:lnTo>
                    <a:pt x="12505" y="1564"/>
                  </a:lnTo>
                  <a:lnTo>
                    <a:pt x="12432" y="1491"/>
                  </a:lnTo>
                  <a:lnTo>
                    <a:pt x="12359" y="1466"/>
                  </a:lnTo>
                  <a:lnTo>
                    <a:pt x="12261" y="1417"/>
                  </a:lnTo>
                  <a:lnTo>
                    <a:pt x="8671" y="1417"/>
                  </a:lnTo>
                  <a:lnTo>
                    <a:pt x="8671" y="880"/>
                  </a:lnTo>
                  <a:lnTo>
                    <a:pt x="8646" y="709"/>
                  </a:lnTo>
                  <a:lnTo>
                    <a:pt x="8597" y="538"/>
                  </a:lnTo>
                  <a:lnTo>
                    <a:pt x="8524" y="392"/>
                  </a:lnTo>
                  <a:lnTo>
                    <a:pt x="8402" y="269"/>
                  </a:lnTo>
                  <a:lnTo>
                    <a:pt x="8280" y="147"/>
                  </a:lnTo>
                  <a:lnTo>
                    <a:pt x="8133" y="74"/>
                  </a:lnTo>
                  <a:lnTo>
                    <a:pt x="7962" y="25"/>
                  </a:lnTo>
                  <a:lnTo>
                    <a:pt x="779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86" name="Google Shape;486;p39"/>
            <p:cNvSpPr/>
            <p:nvPr/>
          </p:nvSpPr>
          <p:spPr>
            <a:xfrm>
              <a:off x="6713875" y="3068750"/>
              <a:ext cx="290650" cy="359050"/>
            </a:xfrm>
            <a:custGeom>
              <a:avLst/>
              <a:gdLst/>
              <a:ahLst/>
              <a:cxnLst/>
              <a:rect l="l" t="t" r="r" b="b"/>
              <a:pathLst>
                <a:path w="11626" h="14362" extrusionOk="0">
                  <a:moveTo>
                    <a:pt x="2614" y="1686"/>
                  </a:moveTo>
                  <a:lnTo>
                    <a:pt x="2711" y="1710"/>
                  </a:lnTo>
                  <a:lnTo>
                    <a:pt x="2785" y="1759"/>
                  </a:lnTo>
                  <a:lnTo>
                    <a:pt x="2834" y="1857"/>
                  </a:lnTo>
                  <a:lnTo>
                    <a:pt x="2858" y="1930"/>
                  </a:lnTo>
                  <a:lnTo>
                    <a:pt x="2858" y="12432"/>
                  </a:lnTo>
                  <a:lnTo>
                    <a:pt x="2834" y="12529"/>
                  </a:lnTo>
                  <a:lnTo>
                    <a:pt x="2785" y="12603"/>
                  </a:lnTo>
                  <a:lnTo>
                    <a:pt x="2711" y="12652"/>
                  </a:lnTo>
                  <a:lnTo>
                    <a:pt x="2614" y="12676"/>
                  </a:lnTo>
                  <a:lnTo>
                    <a:pt x="2516" y="12652"/>
                  </a:lnTo>
                  <a:lnTo>
                    <a:pt x="2443" y="12603"/>
                  </a:lnTo>
                  <a:lnTo>
                    <a:pt x="2394" y="12529"/>
                  </a:lnTo>
                  <a:lnTo>
                    <a:pt x="2369" y="12432"/>
                  </a:lnTo>
                  <a:lnTo>
                    <a:pt x="2369" y="1930"/>
                  </a:lnTo>
                  <a:lnTo>
                    <a:pt x="2394" y="1857"/>
                  </a:lnTo>
                  <a:lnTo>
                    <a:pt x="2443" y="1759"/>
                  </a:lnTo>
                  <a:lnTo>
                    <a:pt x="2516" y="1710"/>
                  </a:lnTo>
                  <a:lnTo>
                    <a:pt x="2614" y="1686"/>
                  </a:lnTo>
                  <a:close/>
                  <a:moveTo>
                    <a:pt x="5813" y="1686"/>
                  </a:moveTo>
                  <a:lnTo>
                    <a:pt x="5911" y="1710"/>
                  </a:lnTo>
                  <a:lnTo>
                    <a:pt x="5984" y="1759"/>
                  </a:lnTo>
                  <a:lnTo>
                    <a:pt x="6033" y="1857"/>
                  </a:lnTo>
                  <a:lnTo>
                    <a:pt x="6057" y="1930"/>
                  </a:lnTo>
                  <a:lnTo>
                    <a:pt x="6057" y="12432"/>
                  </a:lnTo>
                  <a:lnTo>
                    <a:pt x="6033" y="12529"/>
                  </a:lnTo>
                  <a:lnTo>
                    <a:pt x="5984" y="12603"/>
                  </a:lnTo>
                  <a:lnTo>
                    <a:pt x="5911" y="12652"/>
                  </a:lnTo>
                  <a:lnTo>
                    <a:pt x="5813" y="12676"/>
                  </a:lnTo>
                  <a:lnTo>
                    <a:pt x="5715" y="12652"/>
                  </a:lnTo>
                  <a:lnTo>
                    <a:pt x="5642" y="12603"/>
                  </a:lnTo>
                  <a:lnTo>
                    <a:pt x="5593" y="12529"/>
                  </a:lnTo>
                  <a:lnTo>
                    <a:pt x="5569" y="12432"/>
                  </a:lnTo>
                  <a:lnTo>
                    <a:pt x="5569" y="1930"/>
                  </a:lnTo>
                  <a:lnTo>
                    <a:pt x="5593" y="1857"/>
                  </a:lnTo>
                  <a:lnTo>
                    <a:pt x="5642" y="1759"/>
                  </a:lnTo>
                  <a:lnTo>
                    <a:pt x="5715" y="1710"/>
                  </a:lnTo>
                  <a:lnTo>
                    <a:pt x="5813" y="1686"/>
                  </a:lnTo>
                  <a:close/>
                  <a:moveTo>
                    <a:pt x="9013" y="1686"/>
                  </a:moveTo>
                  <a:lnTo>
                    <a:pt x="9110" y="1710"/>
                  </a:lnTo>
                  <a:lnTo>
                    <a:pt x="9183" y="1759"/>
                  </a:lnTo>
                  <a:lnTo>
                    <a:pt x="9232" y="1857"/>
                  </a:lnTo>
                  <a:lnTo>
                    <a:pt x="9257" y="1930"/>
                  </a:lnTo>
                  <a:lnTo>
                    <a:pt x="9257" y="12432"/>
                  </a:lnTo>
                  <a:lnTo>
                    <a:pt x="9232" y="12529"/>
                  </a:lnTo>
                  <a:lnTo>
                    <a:pt x="9183" y="12603"/>
                  </a:lnTo>
                  <a:lnTo>
                    <a:pt x="9110" y="12652"/>
                  </a:lnTo>
                  <a:lnTo>
                    <a:pt x="9013" y="12676"/>
                  </a:lnTo>
                  <a:lnTo>
                    <a:pt x="8915" y="12652"/>
                  </a:lnTo>
                  <a:lnTo>
                    <a:pt x="8842" y="12603"/>
                  </a:lnTo>
                  <a:lnTo>
                    <a:pt x="8793" y="12529"/>
                  </a:lnTo>
                  <a:lnTo>
                    <a:pt x="8768" y="12432"/>
                  </a:lnTo>
                  <a:lnTo>
                    <a:pt x="8768" y="1930"/>
                  </a:lnTo>
                  <a:lnTo>
                    <a:pt x="8793" y="1857"/>
                  </a:lnTo>
                  <a:lnTo>
                    <a:pt x="8842" y="1759"/>
                  </a:lnTo>
                  <a:lnTo>
                    <a:pt x="8915" y="1710"/>
                  </a:lnTo>
                  <a:lnTo>
                    <a:pt x="9013" y="1686"/>
                  </a:lnTo>
                  <a:close/>
                  <a:moveTo>
                    <a:pt x="0" y="0"/>
                  </a:moveTo>
                  <a:lnTo>
                    <a:pt x="0" y="13873"/>
                  </a:lnTo>
                  <a:lnTo>
                    <a:pt x="0" y="13970"/>
                  </a:lnTo>
                  <a:lnTo>
                    <a:pt x="49" y="14068"/>
                  </a:lnTo>
                  <a:lnTo>
                    <a:pt x="74" y="14141"/>
                  </a:lnTo>
                  <a:lnTo>
                    <a:pt x="147" y="14215"/>
                  </a:lnTo>
                  <a:lnTo>
                    <a:pt x="220" y="14263"/>
                  </a:lnTo>
                  <a:lnTo>
                    <a:pt x="294" y="14312"/>
                  </a:lnTo>
                  <a:lnTo>
                    <a:pt x="391" y="14337"/>
                  </a:lnTo>
                  <a:lnTo>
                    <a:pt x="489" y="14361"/>
                  </a:lnTo>
                  <a:lnTo>
                    <a:pt x="11137" y="14361"/>
                  </a:lnTo>
                  <a:lnTo>
                    <a:pt x="11235" y="14337"/>
                  </a:lnTo>
                  <a:lnTo>
                    <a:pt x="11333" y="14312"/>
                  </a:lnTo>
                  <a:lnTo>
                    <a:pt x="11406" y="14263"/>
                  </a:lnTo>
                  <a:lnTo>
                    <a:pt x="11479" y="14215"/>
                  </a:lnTo>
                  <a:lnTo>
                    <a:pt x="11553" y="14141"/>
                  </a:lnTo>
                  <a:lnTo>
                    <a:pt x="11577" y="14068"/>
                  </a:lnTo>
                  <a:lnTo>
                    <a:pt x="11626" y="13970"/>
                  </a:lnTo>
                  <a:lnTo>
                    <a:pt x="11626" y="13873"/>
                  </a:lnTo>
                  <a:lnTo>
                    <a:pt x="1162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487" name="Google Shape;487;p39"/>
          <p:cNvGrpSpPr/>
          <p:nvPr/>
        </p:nvGrpSpPr>
        <p:grpSpPr>
          <a:xfrm>
            <a:off x="1842457" y="4202407"/>
            <a:ext cx="391404" cy="254900"/>
            <a:chOff x="1241275" y="3718400"/>
            <a:chExt cx="450650" cy="302875"/>
          </a:xfrm>
          <a:solidFill>
            <a:srgbClr val="00B0F0"/>
          </a:solidFill>
        </p:grpSpPr>
        <p:sp>
          <p:nvSpPr>
            <p:cNvPr id="488" name="Google Shape;488;p39"/>
            <p:cNvSpPr/>
            <p:nvPr/>
          </p:nvSpPr>
          <p:spPr>
            <a:xfrm>
              <a:off x="1241275" y="3718400"/>
              <a:ext cx="450650" cy="302875"/>
            </a:xfrm>
            <a:custGeom>
              <a:avLst/>
              <a:gdLst/>
              <a:ahLst/>
              <a:cxnLst/>
              <a:rect l="l" t="t" r="r" b="b"/>
              <a:pathLst>
                <a:path w="18026" h="12115" extrusionOk="0">
                  <a:moveTo>
                    <a:pt x="17048" y="977"/>
                  </a:moveTo>
                  <a:lnTo>
                    <a:pt x="17048" y="3127"/>
                  </a:lnTo>
                  <a:lnTo>
                    <a:pt x="978" y="3127"/>
                  </a:lnTo>
                  <a:lnTo>
                    <a:pt x="978" y="977"/>
                  </a:lnTo>
                  <a:close/>
                  <a:moveTo>
                    <a:pt x="17048" y="5447"/>
                  </a:moveTo>
                  <a:lnTo>
                    <a:pt x="17048" y="11137"/>
                  </a:lnTo>
                  <a:lnTo>
                    <a:pt x="978" y="11137"/>
                  </a:lnTo>
                  <a:lnTo>
                    <a:pt x="978" y="5447"/>
                  </a:lnTo>
                  <a:close/>
                  <a:moveTo>
                    <a:pt x="978" y="1"/>
                  </a:moveTo>
                  <a:lnTo>
                    <a:pt x="782" y="25"/>
                  </a:lnTo>
                  <a:lnTo>
                    <a:pt x="587" y="74"/>
                  </a:lnTo>
                  <a:lnTo>
                    <a:pt x="416" y="172"/>
                  </a:lnTo>
                  <a:lnTo>
                    <a:pt x="294" y="294"/>
                  </a:lnTo>
                  <a:lnTo>
                    <a:pt x="172" y="440"/>
                  </a:lnTo>
                  <a:lnTo>
                    <a:pt x="74" y="611"/>
                  </a:lnTo>
                  <a:lnTo>
                    <a:pt x="25" y="782"/>
                  </a:lnTo>
                  <a:lnTo>
                    <a:pt x="1" y="977"/>
                  </a:lnTo>
                  <a:lnTo>
                    <a:pt x="1" y="11137"/>
                  </a:lnTo>
                  <a:lnTo>
                    <a:pt x="25" y="11333"/>
                  </a:lnTo>
                  <a:lnTo>
                    <a:pt x="74" y="11504"/>
                  </a:lnTo>
                  <a:lnTo>
                    <a:pt x="172" y="11675"/>
                  </a:lnTo>
                  <a:lnTo>
                    <a:pt x="294" y="11821"/>
                  </a:lnTo>
                  <a:lnTo>
                    <a:pt x="416" y="11943"/>
                  </a:lnTo>
                  <a:lnTo>
                    <a:pt x="587" y="12041"/>
                  </a:lnTo>
                  <a:lnTo>
                    <a:pt x="782" y="12090"/>
                  </a:lnTo>
                  <a:lnTo>
                    <a:pt x="978" y="12114"/>
                  </a:lnTo>
                  <a:lnTo>
                    <a:pt x="17048" y="12114"/>
                  </a:lnTo>
                  <a:lnTo>
                    <a:pt x="17243" y="12090"/>
                  </a:lnTo>
                  <a:lnTo>
                    <a:pt x="17439" y="12041"/>
                  </a:lnTo>
                  <a:lnTo>
                    <a:pt x="17610" y="11943"/>
                  </a:lnTo>
                  <a:lnTo>
                    <a:pt x="17732" y="11821"/>
                  </a:lnTo>
                  <a:lnTo>
                    <a:pt x="17854" y="11675"/>
                  </a:lnTo>
                  <a:lnTo>
                    <a:pt x="17952" y="11504"/>
                  </a:lnTo>
                  <a:lnTo>
                    <a:pt x="18001" y="11333"/>
                  </a:lnTo>
                  <a:lnTo>
                    <a:pt x="18025" y="11137"/>
                  </a:lnTo>
                  <a:lnTo>
                    <a:pt x="18025" y="977"/>
                  </a:lnTo>
                  <a:lnTo>
                    <a:pt x="18001" y="782"/>
                  </a:lnTo>
                  <a:lnTo>
                    <a:pt x="17952" y="611"/>
                  </a:lnTo>
                  <a:lnTo>
                    <a:pt x="17854" y="440"/>
                  </a:lnTo>
                  <a:lnTo>
                    <a:pt x="17732" y="294"/>
                  </a:lnTo>
                  <a:lnTo>
                    <a:pt x="17610" y="172"/>
                  </a:lnTo>
                  <a:lnTo>
                    <a:pt x="17439" y="74"/>
                  </a:lnTo>
                  <a:lnTo>
                    <a:pt x="17243" y="25"/>
                  </a:lnTo>
                  <a:lnTo>
                    <a:pt x="1704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89" name="Google Shape;489;p39"/>
            <p:cNvSpPr/>
            <p:nvPr/>
          </p:nvSpPr>
          <p:spPr>
            <a:xfrm>
              <a:off x="1293175" y="3895475"/>
              <a:ext cx="174050" cy="12225"/>
            </a:xfrm>
            <a:custGeom>
              <a:avLst/>
              <a:gdLst/>
              <a:ahLst/>
              <a:cxnLst/>
              <a:rect l="l" t="t" r="r" b="b"/>
              <a:pathLst>
                <a:path w="6962" h="489" extrusionOk="0">
                  <a:moveTo>
                    <a:pt x="245" y="0"/>
                  </a:moveTo>
                  <a:lnTo>
                    <a:pt x="147" y="25"/>
                  </a:lnTo>
                  <a:lnTo>
                    <a:pt x="74" y="74"/>
                  </a:lnTo>
                  <a:lnTo>
                    <a:pt x="25" y="147"/>
                  </a:lnTo>
                  <a:lnTo>
                    <a:pt x="1" y="244"/>
                  </a:lnTo>
                  <a:lnTo>
                    <a:pt x="25" y="342"/>
                  </a:lnTo>
                  <a:lnTo>
                    <a:pt x="74" y="415"/>
                  </a:lnTo>
                  <a:lnTo>
                    <a:pt x="147" y="464"/>
                  </a:lnTo>
                  <a:lnTo>
                    <a:pt x="245" y="489"/>
                  </a:lnTo>
                  <a:lnTo>
                    <a:pt x="6717" y="489"/>
                  </a:lnTo>
                  <a:lnTo>
                    <a:pt x="6815" y="464"/>
                  </a:lnTo>
                  <a:lnTo>
                    <a:pt x="6888" y="415"/>
                  </a:lnTo>
                  <a:lnTo>
                    <a:pt x="6961" y="342"/>
                  </a:lnTo>
                  <a:lnTo>
                    <a:pt x="6961" y="244"/>
                  </a:lnTo>
                  <a:lnTo>
                    <a:pt x="6961" y="147"/>
                  </a:lnTo>
                  <a:lnTo>
                    <a:pt x="6888" y="74"/>
                  </a:lnTo>
                  <a:lnTo>
                    <a:pt x="6815" y="25"/>
                  </a:lnTo>
                  <a:lnTo>
                    <a:pt x="671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90" name="Google Shape;490;p39"/>
            <p:cNvSpPr/>
            <p:nvPr/>
          </p:nvSpPr>
          <p:spPr>
            <a:xfrm>
              <a:off x="1293175" y="3935775"/>
              <a:ext cx="122750" cy="12225"/>
            </a:xfrm>
            <a:custGeom>
              <a:avLst/>
              <a:gdLst/>
              <a:ahLst/>
              <a:cxnLst/>
              <a:rect l="l" t="t" r="r" b="b"/>
              <a:pathLst>
                <a:path w="4910" h="489" extrusionOk="0">
                  <a:moveTo>
                    <a:pt x="245" y="0"/>
                  </a:moveTo>
                  <a:lnTo>
                    <a:pt x="147" y="25"/>
                  </a:lnTo>
                  <a:lnTo>
                    <a:pt x="74" y="73"/>
                  </a:lnTo>
                  <a:lnTo>
                    <a:pt x="25" y="147"/>
                  </a:lnTo>
                  <a:lnTo>
                    <a:pt x="1" y="244"/>
                  </a:lnTo>
                  <a:lnTo>
                    <a:pt x="25" y="342"/>
                  </a:lnTo>
                  <a:lnTo>
                    <a:pt x="74" y="415"/>
                  </a:lnTo>
                  <a:lnTo>
                    <a:pt x="147" y="464"/>
                  </a:lnTo>
                  <a:lnTo>
                    <a:pt x="245" y="489"/>
                  </a:lnTo>
                  <a:lnTo>
                    <a:pt x="4666" y="489"/>
                  </a:lnTo>
                  <a:lnTo>
                    <a:pt x="4763" y="464"/>
                  </a:lnTo>
                  <a:lnTo>
                    <a:pt x="4837" y="415"/>
                  </a:lnTo>
                  <a:lnTo>
                    <a:pt x="4885" y="342"/>
                  </a:lnTo>
                  <a:lnTo>
                    <a:pt x="4910" y="244"/>
                  </a:lnTo>
                  <a:lnTo>
                    <a:pt x="4885" y="147"/>
                  </a:lnTo>
                  <a:lnTo>
                    <a:pt x="4837" y="73"/>
                  </a:lnTo>
                  <a:lnTo>
                    <a:pt x="4763" y="25"/>
                  </a:lnTo>
                  <a:lnTo>
                    <a:pt x="466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91" name="Google Shape;491;p39"/>
            <p:cNvSpPr/>
            <p:nvPr/>
          </p:nvSpPr>
          <p:spPr>
            <a:xfrm>
              <a:off x="1570375" y="3901575"/>
              <a:ext cx="62300" cy="40325"/>
            </a:xfrm>
            <a:custGeom>
              <a:avLst/>
              <a:gdLst/>
              <a:ahLst/>
              <a:cxnLst/>
              <a:rect l="l" t="t" r="r" b="b"/>
              <a:pathLst>
                <a:path w="2492" h="1613" extrusionOk="0">
                  <a:moveTo>
                    <a:pt x="392" y="0"/>
                  </a:moveTo>
                  <a:lnTo>
                    <a:pt x="294" y="25"/>
                  </a:lnTo>
                  <a:lnTo>
                    <a:pt x="221" y="74"/>
                  </a:lnTo>
                  <a:lnTo>
                    <a:pt x="147" y="147"/>
                  </a:lnTo>
                  <a:lnTo>
                    <a:pt x="99" y="220"/>
                  </a:lnTo>
                  <a:lnTo>
                    <a:pt x="50" y="294"/>
                  </a:lnTo>
                  <a:lnTo>
                    <a:pt x="25" y="391"/>
                  </a:lnTo>
                  <a:lnTo>
                    <a:pt x="1" y="489"/>
                  </a:lnTo>
                  <a:lnTo>
                    <a:pt x="1" y="1124"/>
                  </a:lnTo>
                  <a:lnTo>
                    <a:pt x="25" y="1222"/>
                  </a:lnTo>
                  <a:lnTo>
                    <a:pt x="50" y="1319"/>
                  </a:lnTo>
                  <a:lnTo>
                    <a:pt x="99" y="1393"/>
                  </a:lnTo>
                  <a:lnTo>
                    <a:pt x="147" y="1466"/>
                  </a:lnTo>
                  <a:lnTo>
                    <a:pt x="221" y="1515"/>
                  </a:lnTo>
                  <a:lnTo>
                    <a:pt x="294" y="1564"/>
                  </a:lnTo>
                  <a:lnTo>
                    <a:pt x="392" y="1588"/>
                  </a:lnTo>
                  <a:lnTo>
                    <a:pt x="489" y="1612"/>
                  </a:lnTo>
                  <a:lnTo>
                    <a:pt x="2004" y="1612"/>
                  </a:lnTo>
                  <a:lnTo>
                    <a:pt x="2101" y="1588"/>
                  </a:lnTo>
                  <a:lnTo>
                    <a:pt x="2199" y="1564"/>
                  </a:lnTo>
                  <a:lnTo>
                    <a:pt x="2272" y="1515"/>
                  </a:lnTo>
                  <a:lnTo>
                    <a:pt x="2345" y="1466"/>
                  </a:lnTo>
                  <a:lnTo>
                    <a:pt x="2394" y="1393"/>
                  </a:lnTo>
                  <a:lnTo>
                    <a:pt x="2443" y="1319"/>
                  </a:lnTo>
                  <a:lnTo>
                    <a:pt x="2492" y="1222"/>
                  </a:lnTo>
                  <a:lnTo>
                    <a:pt x="2492" y="1124"/>
                  </a:lnTo>
                  <a:lnTo>
                    <a:pt x="2492" y="489"/>
                  </a:lnTo>
                  <a:lnTo>
                    <a:pt x="2492" y="391"/>
                  </a:lnTo>
                  <a:lnTo>
                    <a:pt x="2443" y="294"/>
                  </a:lnTo>
                  <a:lnTo>
                    <a:pt x="2394" y="220"/>
                  </a:lnTo>
                  <a:lnTo>
                    <a:pt x="2345" y="147"/>
                  </a:lnTo>
                  <a:lnTo>
                    <a:pt x="2272" y="74"/>
                  </a:lnTo>
                  <a:lnTo>
                    <a:pt x="2199" y="25"/>
                  </a:lnTo>
                  <a:lnTo>
                    <a:pt x="210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492" name="Google Shape;492;p39"/>
          <p:cNvGrpSpPr/>
          <p:nvPr/>
        </p:nvGrpSpPr>
        <p:grpSpPr>
          <a:xfrm>
            <a:off x="2433234" y="4182882"/>
            <a:ext cx="380765" cy="294455"/>
            <a:chOff x="1921475" y="3695200"/>
            <a:chExt cx="438400" cy="349875"/>
          </a:xfrm>
          <a:solidFill>
            <a:srgbClr val="00B0F0"/>
          </a:solidFill>
        </p:grpSpPr>
        <p:sp>
          <p:nvSpPr>
            <p:cNvPr id="493" name="Google Shape;493;p39"/>
            <p:cNvSpPr/>
            <p:nvPr/>
          </p:nvSpPr>
          <p:spPr>
            <a:xfrm>
              <a:off x="2246900" y="3992550"/>
              <a:ext cx="52525" cy="52525"/>
            </a:xfrm>
            <a:custGeom>
              <a:avLst/>
              <a:gdLst/>
              <a:ahLst/>
              <a:cxnLst/>
              <a:rect l="l" t="t" r="r" b="b"/>
              <a:pathLst>
                <a:path w="2101" h="2101" extrusionOk="0">
                  <a:moveTo>
                    <a:pt x="831" y="1"/>
                  </a:moveTo>
                  <a:lnTo>
                    <a:pt x="636" y="74"/>
                  </a:lnTo>
                  <a:lnTo>
                    <a:pt x="465" y="171"/>
                  </a:lnTo>
                  <a:lnTo>
                    <a:pt x="318" y="294"/>
                  </a:lnTo>
                  <a:lnTo>
                    <a:pt x="172" y="440"/>
                  </a:lnTo>
                  <a:lnTo>
                    <a:pt x="74" y="636"/>
                  </a:lnTo>
                  <a:lnTo>
                    <a:pt x="25" y="831"/>
                  </a:lnTo>
                  <a:lnTo>
                    <a:pt x="1" y="1051"/>
                  </a:lnTo>
                  <a:lnTo>
                    <a:pt x="25" y="1246"/>
                  </a:lnTo>
                  <a:lnTo>
                    <a:pt x="74" y="1441"/>
                  </a:lnTo>
                  <a:lnTo>
                    <a:pt x="172" y="1637"/>
                  </a:lnTo>
                  <a:lnTo>
                    <a:pt x="318" y="1783"/>
                  </a:lnTo>
                  <a:lnTo>
                    <a:pt x="465" y="1906"/>
                  </a:lnTo>
                  <a:lnTo>
                    <a:pt x="636" y="2003"/>
                  </a:lnTo>
                  <a:lnTo>
                    <a:pt x="831" y="2076"/>
                  </a:lnTo>
                  <a:lnTo>
                    <a:pt x="1051" y="2101"/>
                  </a:lnTo>
                  <a:lnTo>
                    <a:pt x="1271" y="2076"/>
                  </a:lnTo>
                  <a:lnTo>
                    <a:pt x="1466" y="2003"/>
                  </a:lnTo>
                  <a:lnTo>
                    <a:pt x="1637" y="1906"/>
                  </a:lnTo>
                  <a:lnTo>
                    <a:pt x="1783" y="1783"/>
                  </a:lnTo>
                  <a:lnTo>
                    <a:pt x="1930" y="1637"/>
                  </a:lnTo>
                  <a:lnTo>
                    <a:pt x="2028" y="1441"/>
                  </a:lnTo>
                  <a:lnTo>
                    <a:pt x="2077" y="1246"/>
                  </a:lnTo>
                  <a:lnTo>
                    <a:pt x="2101" y="1051"/>
                  </a:lnTo>
                  <a:lnTo>
                    <a:pt x="2077" y="831"/>
                  </a:lnTo>
                  <a:lnTo>
                    <a:pt x="2028" y="636"/>
                  </a:lnTo>
                  <a:lnTo>
                    <a:pt x="1930" y="440"/>
                  </a:lnTo>
                  <a:lnTo>
                    <a:pt x="1783" y="294"/>
                  </a:lnTo>
                  <a:lnTo>
                    <a:pt x="1637" y="171"/>
                  </a:lnTo>
                  <a:lnTo>
                    <a:pt x="1466" y="74"/>
                  </a:lnTo>
                  <a:lnTo>
                    <a:pt x="127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94" name="Google Shape;494;p39"/>
            <p:cNvSpPr/>
            <p:nvPr/>
          </p:nvSpPr>
          <p:spPr>
            <a:xfrm>
              <a:off x="2033800" y="3992550"/>
              <a:ext cx="52550" cy="52525"/>
            </a:xfrm>
            <a:custGeom>
              <a:avLst/>
              <a:gdLst/>
              <a:ahLst/>
              <a:cxnLst/>
              <a:rect l="l" t="t" r="r" b="b"/>
              <a:pathLst>
                <a:path w="2102" h="2101" extrusionOk="0">
                  <a:moveTo>
                    <a:pt x="831" y="1"/>
                  </a:moveTo>
                  <a:lnTo>
                    <a:pt x="636" y="74"/>
                  </a:lnTo>
                  <a:lnTo>
                    <a:pt x="465" y="171"/>
                  </a:lnTo>
                  <a:lnTo>
                    <a:pt x="318" y="294"/>
                  </a:lnTo>
                  <a:lnTo>
                    <a:pt x="172" y="440"/>
                  </a:lnTo>
                  <a:lnTo>
                    <a:pt x="74" y="636"/>
                  </a:lnTo>
                  <a:lnTo>
                    <a:pt x="25" y="831"/>
                  </a:lnTo>
                  <a:lnTo>
                    <a:pt x="1" y="1051"/>
                  </a:lnTo>
                  <a:lnTo>
                    <a:pt x="25" y="1246"/>
                  </a:lnTo>
                  <a:lnTo>
                    <a:pt x="74" y="1441"/>
                  </a:lnTo>
                  <a:lnTo>
                    <a:pt x="172" y="1637"/>
                  </a:lnTo>
                  <a:lnTo>
                    <a:pt x="318" y="1783"/>
                  </a:lnTo>
                  <a:lnTo>
                    <a:pt x="465" y="1906"/>
                  </a:lnTo>
                  <a:lnTo>
                    <a:pt x="636" y="2003"/>
                  </a:lnTo>
                  <a:lnTo>
                    <a:pt x="831" y="2076"/>
                  </a:lnTo>
                  <a:lnTo>
                    <a:pt x="1051" y="2101"/>
                  </a:lnTo>
                  <a:lnTo>
                    <a:pt x="1271" y="2076"/>
                  </a:lnTo>
                  <a:lnTo>
                    <a:pt x="1466" y="2003"/>
                  </a:lnTo>
                  <a:lnTo>
                    <a:pt x="1637" y="1906"/>
                  </a:lnTo>
                  <a:lnTo>
                    <a:pt x="1784" y="1783"/>
                  </a:lnTo>
                  <a:lnTo>
                    <a:pt x="1930" y="1637"/>
                  </a:lnTo>
                  <a:lnTo>
                    <a:pt x="2028" y="1441"/>
                  </a:lnTo>
                  <a:lnTo>
                    <a:pt x="2077" y="1246"/>
                  </a:lnTo>
                  <a:lnTo>
                    <a:pt x="2101" y="1051"/>
                  </a:lnTo>
                  <a:lnTo>
                    <a:pt x="2077" y="831"/>
                  </a:lnTo>
                  <a:lnTo>
                    <a:pt x="2028" y="636"/>
                  </a:lnTo>
                  <a:lnTo>
                    <a:pt x="1930" y="440"/>
                  </a:lnTo>
                  <a:lnTo>
                    <a:pt x="1784" y="294"/>
                  </a:lnTo>
                  <a:lnTo>
                    <a:pt x="1637" y="171"/>
                  </a:lnTo>
                  <a:lnTo>
                    <a:pt x="1466" y="74"/>
                  </a:lnTo>
                  <a:lnTo>
                    <a:pt x="127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95" name="Google Shape;495;p39"/>
            <p:cNvSpPr/>
            <p:nvPr/>
          </p:nvSpPr>
          <p:spPr>
            <a:xfrm>
              <a:off x="1921475" y="3695200"/>
              <a:ext cx="438400" cy="297975"/>
            </a:xfrm>
            <a:custGeom>
              <a:avLst/>
              <a:gdLst/>
              <a:ahLst/>
              <a:cxnLst/>
              <a:rect l="l" t="t" r="r" b="b"/>
              <a:pathLst>
                <a:path w="17536" h="11919" extrusionOk="0">
                  <a:moveTo>
                    <a:pt x="15729" y="3371"/>
                  </a:moveTo>
                  <a:lnTo>
                    <a:pt x="15826" y="3395"/>
                  </a:lnTo>
                  <a:lnTo>
                    <a:pt x="15899" y="3444"/>
                  </a:lnTo>
                  <a:lnTo>
                    <a:pt x="15948" y="3517"/>
                  </a:lnTo>
                  <a:lnTo>
                    <a:pt x="15973" y="3615"/>
                  </a:lnTo>
                  <a:lnTo>
                    <a:pt x="15948" y="3713"/>
                  </a:lnTo>
                  <a:lnTo>
                    <a:pt x="13994" y="8060"/>
                  </a:lnTo>
                  <a:lnTo>
                    <a:pt x="13946" y="8133"/>
                  </a:lnTo>
                  <a:lnTo>
                    <a:pt x="13897" y="8158"/>
                  </a:lnTo>
                  <a:lnTo>
                    <a:pt x="13848" y="8207"/>
                  </a:lnTo>
                  <a:lnTo>
                    <a:pt x="13775" y="8207"/>
                  </a:lnTo>
                  <a:lnTo>
                    <a:pt x="13677" y="8182"/>
                  </a:lnTo>
                  <a:lnTo>
                    <a:pt x="13604" y="8133"/>
                  </a:lnTo>
                  <a:lnTo>
                    <a:pt x="13555" y="8036"/>
                  </a:lnTo>
                  <a:lnTo>
                    <a:pt x="13530" y="7962"/>
                  </a:lnTo>
                  <a:lnTo>
                    <a:pt x="13555" y="7865"/>
                  </a:lnTo>
                  <a:lnTo>
                    <a:pt x="15509" y="3517"/>
                  </a:lnTo>
                  <a:lnTo>
                    <a:pt x="15558" y="3420"/>
                  </a:lnTo>
                  <a:lnTo>
                    <a:pt x="15631" y="3371"/>
                  </a:lnTo>
                  <a:close/>
                  <a:moveTo>
                    <a:pt x="13628" y="3273"/>
                  </a:moveTo>
                  <a:lnTo>
                    <a:pt x="13726" y="3298"/>
                  </a:lnTo>
                  <a:lnTo>
                    <a:pt x="13824" y="3322"/>
                  </a:lnTo>
                  <a:lnTo>
                    <a:pt x="13872" y="3395"/>
                  </a:lnTo>
                  <a:lnTo>
                    <a:pt x="13897" y="3493"/>
                  </a:lnTo>
                  <a:lnTo>
                    <a:pt x="13897" y="3591"/>
                  </a:lnTo>
                  <a:lnTo>
                    <a:pt x="12602" y="8158"/>
                  </a:lnTo>
                  <a:lnTo>
                    <a:pt x="12578" y="8231"/>
                  </a:lnTo>
                  <a:lnTo>
                    <a:pt x="12505" y="8304"/>
                  </a:lnTo>
                  <a:lnTo>
                    <a:pt x="12456" y="8329"/>
                  </a:lnTo>
                  <a:lnTo>
                    <a:pt x="12358" y="8353"/>
                  </a:lnTo>
                  <a:lnTo>
                    <a:pt x="12309" y="8329"/>
                  </a:lnTo>
                  <a:lnTo>
                    <a:pt x="12212" y="8304"/>
                  </a:lnTo>
                  <a:lnTo>
                    <a:pt x="12163" y="8231"/>
                  </a:lnTo>
                  <a:lnTo>
                    <a:pt x="12138" y="8133"/>
                  </a:lnTo>
                  <a:lnTo>
                    <a:pt x="12138" y="8036"/>
                  </a:lnTo>
                  <a:lnTo>
                    <a:pt x="13433" y="3469"/>
                  </a:lnTo>
                  <a:lnTo>
                    <a:pt x="13482" y="3371"/>
                  </a:lnTo>
                  <a:lnTo>
                    <a:pt x="13530" y="3298"/>
                  </a:lnTo>
                  <a:lnTo>
                    <a:pt x="13628" y="3273"/>
                  </a:lnTo>
                  <a:close/>
                  <a:moveTo>
                    <a:pt x="11625" y="3200"/>
                  </a:moveTo>
                  <a:lnTo>
                    <a:pt x="11723" y="3224"/>
                  </a:lnTo>
                  <a:lnTo>
                    <a:pt x="11796" y="3298"/>
                  </a:lnTo>
                  <a:lnTo>
                    <a:pt x="11821" y="3371"/>
                  </a:lnTo>
                  <a:lnTo>
                    <a:pt x="11845" y="3469"/>
                  </a:lnTo>
                  <a:lnTo>
                    <a:pt x="11210" y="8280"/>
                  </a:lnTo>
                  <a:lnTo>
                    <a:pt x="11186" y="8353"/>
                  </a:lnTo>
                  <a:lnTo>
                    <a:pt x="11137" y="8426"/>
                  </a:lnTo>
                  <a:lnTo>
                    <a:pt x="11064" y="8475"/>
                  </a:lnTo>
                  <a:lnTo>
                    <a:pt x="10966" y="8500"/>
                  </a:lnTo>
                  <a:lnTo>
                    <a:pt x="10942" y="8500"/>
                  </a:lnTo>
                  <a:lnTo>
                    <a:pt x="10844" y="8451"/>
                  </a:lnTo>
                  <a:lnTo>
                    <a:pt x="10771" y="8402"/>
                  </a:lnTo>
                  <a:lnTo>
                    <a:pt x="10722" y="8304"/>
                  </a:lnTo>
                  <a:lnTo>
                    <a:pt x="10722" y="8207"/>
                  </a:lnTo>
                  <a:lnTo>
                    <a:pt x="11357" y="3420"/>
                  </a:lnTo>
                  <a:lnTo>
                    <a:pt x="11381" y="3322"/>
                  </a:lnTo>
                  <a:lnTo>
                    <a:pt x="11454" y="3249"/>
                  </a:lnTo>
                  <a:lnTo>
                    <a:pt x="11528" y="3200"/>
                  </a:lnTo>
                  <a:close/>
                  <a:moveTo>
                    <a:pt x="9525" y="3102"/>
                  </a:moveTo>
                  <a:lnTo>
                    <a:pt x="9623" y="3127"/>
                  </a:lnTo>
                  <a:lnTo>
                    <a:pt x="9696" y="3175"/>
                  </a:lnTo>
                  <a:lnTo>
                    <a:pt x="9745" y="3249"/>
                  </a:lnTo>
                  <a:lnTo>
                    <a:pt x="9769" y="3346"/>
                  </a:lnTo>
                  <a:lnTo>
                    <a:pt x="9818" y="8378"/>
                  </a:lnTo>
                  <a:lnTo>
                    <a:pt x="9794" y="8475"/>
                  </a:lnTo>
                  <a:lnTo>
                    <a:pt x="9745" y="8573"/>
                  </a:lnTo>
                  <a:lnTo>
                    <a:pt x="9672" y="8622"/>
                  </a:lnTo>
                  <a:lnTo>
                    <a:pt x="9574" y="8646"/>
                  </a:lnTo>
                  <a:lnTo>
                    <a:pt x="9476" y="8622"/>
                  </a:lnTo>
                  <a:lnTo>
                    <a:pt x="9403" y="8573"/>
                  </a:lnTo>
                  <a:lnTo>
                    <a:pt x="9354" y="8475"/>
                  </a:lnTo>
                  <a:lnTo>
                    <a:pt x="9330" y="8402"/>
                  </a:lnTo>
                  <a:lnTo>
                    <a:pt x="9281" y="3346"/>
                  </a:lnTo>
                  <a:lnTo>
                    <a:pt x="9305" y="3273"/>
                  </a:lnTo>
                  <a:lnTo>
                    <a:pt x="9354" y="3175"/>
                  </a:lnTo>
                  <a:lnTo>
                    <a:pt x="9427" y="3127"/>
                  </a:lnTo>
                  <a:lnTo>
                    <a:pt x="9525" y="3102"/>
                  </a:lnTo>
                  <a:close/>
                  <a:moveTo>
                    <a:pt x="7522" y="3029"/>
                  </a:moveTo>
                  <a:lnTo>
                    <a:pt x="7620" y="3078"/>
                  </a:lnTo>
                  <a:lnTo>
                    <a:pt x="7669" y="3151"/>
                  </a:lnTo>
                  <a:lnTo>
                    <a:pt x="7693" y="3249"/>
                  </a:lnTo>
                  <a:lnTo>
                    <a:pt x="8402" y="8500"/>
                  </a:lnTo>
                  <a:lnTo>
                    <a:pt x="8402" y="8597"/>
                  </a:lnTo>
                  <a:lnTo>
                    <a:pt x="8353" y="8671"/>
                  </a:lnTo>
                  <a:lnTo>
                    <a:pt x="8279" y="8744"/>
                  </a:lnTo>
                  <a:lnTo>
                    <a:pt x="8206" y="8768"/>
                  </a:lnTo>
                  <a:lnTo>
                    <a:pt x="8084" y="8768"/>
                  </a:lnTo>
                  <a:lnTo>
                    <a:pt x="8011" y="8720"/>
                  </a:lnTo>
                  <a:lnTo>
                    <a:pt x="7962" y="8646"/>
                  </a:lnTo>
                  <a:lnTo>
                    <a:pt x="7913" y="8573"/>
                  </a:lnTo>
                  <a:lnTo>
                    <a:pt x="7229" y="3298"/>
                  </a:lnTo>
                  <a:lnTo>
                    <a:pt x="7229" y="3200"/>
                  </a:lnTo>
                  <a:lnTo>
                    <a:pt x="7278" y="3127"/>
                  </a:lnTo>
                  <a:lnTo>
                    <a:pt x="7327" y="3053"/>
                  </a:lnTo>
                  <a:lnTo>
                    <a:pt x="7425" y="3029"/>
                  </a:lnTo>
                  <a:close/>
                  <a:moveTo>
                    <a:pt x="5446" y="2956"/>
                  </a:moveTo>
                  <a:lnTo>
                    <a:pt x="5520" y="2980"/>
                  </a:lnTo>
                  <a:lnTo>
                    <a:pt x="5593" y="3053"/>
                  </a:lnTo>
                  <a:lnTo>
                    <a:pt x="5642" y="3127"/>
                  </a:lnTo>
                  <a:lnTo>
                    <a:pt x="7009" y="8622"/>
                  </a:lnTo>
                  <a:lnTo>
                    <a:pt x="7009" y="8720"/>
                  </a:lnTo>
                  <a:lnTo>
                    <a:pt x="6985" y="8793"/>
                  </a:lnTo>
                  <a:lnTo>
                    <a:pt x="6912" y="8866"/>
                  </a:lnTo>
                  <a:lnTo>
                    <a:pt x="6814" y="8915"/>
                  </a:lnTo>
                  <a:lnTo>
                    <a:pt x="6692" y="8915"/>
                  </a:lnTo>
                  <a:lnTo>
                    <a:pt x="6619" y="8866"/>
                  </a:lnTo>
                  <a:lnTo>
                    <a:pt x="6570" y="8817"/>
                  </a:lnTo>
                  <a:lnTo>
                    <a:pt x="6521" y="8744"/>
                  </a:lnTo>
                  <a:lnTo>
                    <a:pt x="5153" y="3249"/>
                  </a:lnTo>
                  <a:lnTo>
                    <a:pt x="5153" y="3151"/>
                  </a:lnTo>
                  <a:lnTo>
                    <a:pt x="5178" y="3053"/>
                  </a:lnTo>
                  <a:lnTo>
                    <a:pt x="5251" y="3005"/>
                  </a:lnTo>
                  <a:lnTo>
                    <a:pt x="5349" y="2956"/>
                  </a:lnTo>
                  <a:close/>
                  <a:moveTo>
                    <a:pt x="391" y="0"/>
                  </a:moveTo>
                  <a:lnTo>
                    <a:pt x="293" y="25"/>
                  </a:lnTo>
                  <a:lnTo>
                    <a:pt x="220" y="74"/>
                  </a:lnTo>
                  <a:lnTo>
                    <a:pt x="147" y="123"/>
                  </a:lnTo>
                  <a:lnTo>
                    <a:pt x="73" y="196"/>
                  </a:lnTo>
                  <a:lnTo>
                    <a:pt x="25" y="294"/>
                  </a:lnTo>
                  <a:lnTo>
                    <a:pt x="0" y="367"/>
                  </a:lnTo>
                  <a:lnTo>
                    <a:pt x="0" y="489"/>
                  </a:lnTo>
                  <a:lnTo>
                    <a:pt x="0" y="587"/>
                  </a:lnTo>
                  <a:lnTo>
                    <a:pt x="25" y="660"/>
                  </a:lnTo>
                  <a:lnTo>
                    <a:pt x="73" y="758"/>
                  </a:lnTo>
                  <a:lnTo>
                    <a:pt x="147" y="831"/>
                  </a:lnTo>
                  <a:lnTo>
                    <a:pt x="220" y="880"/>
                  </a:lnTo>
                  <a:lnTo>
                    <a:pt x="293" y="929"/>
                  </a:lnTo>
                  <a:lnTo>
                    <a:pt x="391" y="953"/>
                  </a:lnTo>
                  <a:lnTo>
                    <a:pt x="489" y="977"/>
                  </a:lnTo>
                  <a:lnTo>
                    <a:pt x="3346" y="977"/>
                  </a:lnTo>
                  <a:lnTo>
                    <a:pt x="5300" y="9281"/>
                  </a:lnTo>
                  <a:lnTo>
                    <a:pt x="4518" y="11235"/>
                  </a:lnTo>
                  <a:lnTo>
                    <a:pt x="4494" y="11357"/>
                  </a:lnTo>
                  <a:lnTo>
                    <a:pt x="4494" y="11479"/>
                  </a:lnTo>
                  <a:lnTo>
                    <a:pt x="4518" y="11577"/>
                  </a:lnTo>
                  <a:lnTo>
                    <a:pt x="4567" y="11699"/>
                  </a:lnTo>
                  <a:lnTo>
                    <a:pt x="4592" y="11724"/>
                  </a:lnTo>
                  <a:lnTo>
                    <a:pt x="4811" y="11577"/>
                  </a:lnTo>
                  <a:lnTo>
                    <a:pt x="5031" y="11479"/>
                  </a:lnTo>
                  <a:lnTo>
                    <a:pt x="5275" y="11406"/>
                  </a:lnTo>
                  <a:lnTo>
                    <a:pt x="5715" y="11406"/>
                  </a:lnTo>
                  <a:lnTo>
                    <a:pt x="5886" y="11430"/>
                  </a:lnTo>
                  <a:lnTo>
                    <a:pt x="6033" y="11479"/>
                  </a:lnTo>
                  <a:lnTo>
                    <a:pt x="6179" y="11528"/>
                  </a:lnTo>
                  <a:lnTo>
                    <a:pt x="6326" y="11601"/>
                  </a:lnTo>
                  <a:lnTo>
                    <a:pt x="6448" y="11699"/>
                  </a:lnTo>
                  <a:lnTo>
                    <a:pt x="6570" y="11797"/>
                  </a:lnTo>
                  <a:lnTo>
                    <a:pt x="6692" y="11919"/>
                  </a:lnTo>
                  <a:lnTo>
                    <a:pt x="12920" y="11919"/>
                  </a:lnTo>
                  <a:lnTo>
                    <a:pt x="13042" y="11797"/>
                  </a:lnTo>
                  <a:lnTo>
                    <a:pt x="13164" y="11699"/>
                  </a:lnTo>
                  <a:lnTo>
                    <a:pt x="13286" y="11601"/>
                  </a:lnTo>
                  <a:lnTo>
                    <a:pt x="13433" y="11528"/>
                  </a:lnTo>
                  <a:lnTo>
                    <a:pt x="13579" y="11479"/>
                  </a:lnTo>
                  <a:lnTo>
                    <a:pt x="13726" y="11430"/>
                  </a:lnTo>
                  <a:lnTo>
                    <a:pt x="13897" y="11406"/>
                  </a:lnTo>
                  <a:lnTo>
                    <a:pt x="14312" y="11406"/>
                  </a:lnTo>
                  <a:lnTo>
                    <a:pt x="14556" y="11479"/>
                  </a:lnTo>
                  <a:lnTo>
                    <a:pt x="14776" y="11553"/>
                  </a:lnTo>
                  <a:lnTo>
                    <a:pt x="14971" y="11699"/>
                  </a:lnTo>
                  <a:lnTo>
                    <a:pt x="15020" y="11553"/>
                  </a:lnTo>
                  <a:lnTo>
                    <a:pt x="15045" y="11430"/>
                  </a:lnTo>
                  <a:lnTo>
                    <a:pt x="15045" y="11308"/>
                  </a:lnTo>
                  <a:lnTo>
                    <a:pt x="15020" y="11235"/>
                  </a:lnTo>
                  <a:lnTo>
                    <a:pt x="14971" y="11137"/>
                  </a:lnTo>
                  <a:lnTo>
                    <a:pt x="14898" y="11064"/>
                  </a:lnTo>
                  <a:lnTo>
                    <a:pt x="14825" y="11015"/>
                  </a:lnTo>
                  <a:lnTo>
                    <a:pt x="14752" y="10966"/>
                  </a:lnTo>
                  <a:lnTo>
                    <a:pt x="14654" y="10942"/>
                  </a:lnTo>
                  <a:lnTo>
                    <a:pt x="5691" y="10942"/>
                  </a:lnTo>
                  <a:lnTo>
                    <a:pt x="6106" y="9916"/>
                  </a:lnTo>
                  <a:lnTo>
                    <a:pt x="6252" y="9941"/>
                  </a:lnTo>
                  <a:lnTo>
                    <a:pt x="6423" y="9941"/>
                  </a:lnTo>
                  <a:lnTo>
                    <a:pt x="13848" y="9257"/>
                  </a:lnTo>
                  <a:lnTo>
                    <a:pt x="14019" y="9232"/>
                  </a:lnTo>
                  <a:lnTo>
                    <a:pt x="14190" y="9159"/>
                  </a:lnTo>
                  <a:lnTo>
                    <a:pt x="14336" y="9086"/>
                  </a:lnTo>
                  <a:lnTo>
                    <a:pt x="14507" y="8988"/>
                  </a:lnTo>
                  <a:lnTo>
                    <a:pt x="14654" y="8890"/>
                  </a:lnTo>
                  <a:lnTo>
                    <a:pt x="14776" y="8768"/>
                  </a:lnTo>
                  <a:lnTo>
                    <a:pt x="14874" y="8622"/>
                  </a:lnTo>
                  <a:lnTo>
                    <a:pt x="14971" y="8475"/>
                  </a:lnTo>
                  <a:lnTo>
                    <a:pt x="17463" y="3151"/>
                  </a:lnTo>
                  <a:lnTo>
                    <a:pt x="17511" y="3005"/>
                  </a:lnTo>
                  <a:lnTo>
                    <a:pt x="17536" y="2882"/>
                  </a:lnTo>
                  <a:lnTo>
                    <a:pt x="17511" y="2760"/>
                  </a:lnTo>
                  <a:lnTo>
                    <a:pt x="17487" y="2638"/>
                  </a:lnTo>
                  <a:lnTo>
                    <a:pt x="17414" y="2565"/>
                  </a:lnTo>
                  <a:lnTo>
                    <a:pt x="17292" y="2492"/>
                  </a:lnTo>
                  <a:lnTo>
                    <a:pt x="17169" y="2443"/>
                  </a:lnTo>
                  <a:lnTo>
                    <a:pt x="17023" y="2418"/>
                  </a:lnTo>
                  <a:lnTo>
                    <a:pt x="4592" y="2003"/>
                  </a:lnTo>
                  <a:lnTo>
                    <a:pt x="4225" y="367"/>
                  </a:lnTo>
                  <a:lnTo>
                    <a:pt x="4152" y="220"/>
                  </a:lnTo>
                  <a:lnTo>
                    <a:pt x="4054" y="98"/>
                  </a:lnTo>
                  <a:lnTo>
                    <a:pt x="3908" y="25"/>
                  </a:lnTo>
                  <a:lnTo>
                    <a:pt x="373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496" name="Google Shape;496;p39"/>
          <p:cNvGrpSpPr/>
          <p:nvPr/>
        </p:nvGrpSpPr>
        <p:grpSpPr>
          <a:xfrm>
            <a:off x="3022403" y="4178252"/>
            <a:ext cx="373339" cy="303208"/>
            <a:chOff x="2599825" y="3689700"/>
            <a:chExt cx="429850" cy="360275"/>
          </a:xfrm>
          <a:solidFill>
            <a:srgbClr val="00B0F0"/>
          </a:solidFill>
        </p:grpSpPr>
        <p:sp>
          <p:nvSpPr>
            <p:cNvPr id="497" name="Google Shape;497;p39"/>
            <p:cNvSpPr/>
            <p:nvPr/>
          </p:nvSpPr>
          <p:spPr>
            <a:xfrm>
              <a:off x="2599825" y="3689700"/>
              <a:ext cx="429850" cy="169150"/>
            </a:xfrm>
            <a:custGeom>
              <a:avLst/>
              <a:gdLst/>
              <a:ahLst/>
              <a:cxnLst/>
              <a:rect l="l" t="t" r="r" b="b"/>
              <a:pathLst>
                <a:path w="17194" h="6766" extrusionOk="0">
                  <a:moveTo>
                    <a:pt x="10160" y="978"/>
                  </a:moveTo>
                  <a:lnTo>
                    <a:pt x="10258" y="1002"/>
                  </a:lnTo>
                  <a:lnTo>
                    <a:pt x="10355" y="1026"/>
                  </a:lnTo>
                  <a:lnTo>
                    <a:pt x="10429" y="1075"/>
                  </a:lnTo>
                  <a:lnTo>
                    <a:pt x="10502" y="1124"/>
                  </a:lnTo>
                  <a:lnTo>
                    <a:pt x="10575" y="1197"/>
                  </a:lnTo>
                  <a:lnTo>
                    <a:pt x="10600" y="1295"/>
                  </a:lnTo>
                  <a:lnTo>
                    <a:pt x="10649" y="1368"/>
                  </a:lnTo>
                  <a:lnTo>
                    <a:pt x="10649" y="1466"/>
                  </a:lnTo>
                  <a:lnTo>
                    <a:pt x="10649" y="1881"/>
                  </a:lnTo>
                  <a:lnTo>
                    <a:pt x="6545" y="1881"/>
                  </a:lnTo>
                  <a:lnTo>
                    <a:pt x="6545" y="1466"/>
                  </a:lnTo>
                  <a:lnTo>
                    <a:pt x="6545" y="1368"/>
                  </a:lnTo>
                  <a:lnTo>
                    <a:pt x="6594" y="1295"/>
                  </a:lnTo>
                  <a:lnTo>
                    <a:pt x="6619" y="1197"/>
                  </a:lnTo>
                  <a:lnTo>
                    <a:pt x="6692" y="1124"/>
                  </a:lnTo>
                  <a:lnTo>
                    <a:pt x="6765" y="1075"/>
                  </a:lnTo>
                  <a:lnTo>
                    <a:pt x="6839" y="1026"/>
                  </a:lnTo>
                  <a:lnTo>
                    <a:pt x="6936" y="1002"/>
                  </a:lnTo>
                  <a:lnTo>
                    <a:pt x="7034" y="978"/>
                  </a:lnTo>
                  <a:close/>
                  <a:moveTo>
                    <a:pt x="7034" y="1"/>
                  </a:moveTo>
                  <a:lnTo>
                    <a:pt x="6887" y="25"/>
                  </a:lnTo>
                  <a:lnTo>
                    <a:pt x="6741" y="50"/>
                  </a:lnTo>
                  <a:lnTo>
                    <a:pt x="6472" y="123"/>
                  </a:lnTo>
                  <a:lnTo>
                    <a:pt x="6204" y="269"/>
                  </a:lnTo>
                  <a:lnTo>
                    <a:pt x="6008" y="440"/>
                  </a:lnTo>
                  <a:lnTo>
                    <a:pt x="5813" y="660"/>
                  </a:lnTo>
                  <a:lnTo>
                    <a:pt x="5691" y="904"/>
                  </a:lnTo>
                  <a:lnTo>
                    <a:pt x="5593" y="1173"/>
                  </a:lnTo>
                  <a:lnTo>
                    <a:pt x="5569" y="1320"/>
                  </a:lnTo>
                  <a:lnTo>
                    <a:pt x="5569" y="1466"/>
                  </a:lnTo>
                  <a:lnTo>
                    <a:pt x="5569" y="1881"/>
                  </a:lnTo>
                  <a:lnTo>
                    <a:pt x="391" y="1881"/>
                  </a:lnTo>
                  <a:lnTo>
                    <a:pt x="293" y="1906"/>
                  </a:lnTo>
                  <a:lnTo>
                    <a:pt x="220" y="1955"/>
                  </a:lnTo>
                  <a:lnTo>
                    <a:pt x="147" y="2028"/>
                  </a:lnTo>
                  <a:lnTo>
                    <a:pt x="73" y="2077"/>
                  </a:lnTo>
                  <a:lnTo>
                    <a:pt x="49" y="2174"/>
                  </a:lnTo>
                  <a:lnTo>
                    <a:pt x="0" y="2272"/>
                  </a:lnTo>
                  <a:lnTo>
                    <a:pt x="0" y="2370"/>
                  </a:lnTo>
                  <a:lnTo>
                    <a:pt x="0" y="5789"/>
                  </a:lnTo>
                  <a:lnTo>
                    <a:pt x="24" y="5984"/>
                  </a:lnTo>
                  <a:lnTo>
                    <a:pt x="73" y="6155"/>
                  </a:lnTo>
                  <a:lnTo>
                    <a:pt x="171" y="6326"/>
                  </a:lnTo>
                  <a:lnTo>
                    <a:pt x="293" y="6473"/>
                  </a:lnTo>
                  <a:lnTo>
                    <a:pt x="440" y="6595"/>
                  </a:lnTo>
                  <a:lnTo>
                    <a:pt x="586" y="6693"/>
                  </a:lnTo>
                  <a:lnTo>
                    <a:pt x="782" y="6741"/>
                  </a:lnTo>
                  <a:lnTo>
                    <a:pt x="977" y="6766"/>
                  </a:lnTo>
                  <a:lnTo>
                    <a:pt x="7742" y="6766"/>
                  </a:lnTo>
                  <a:lnTo>
                    <a:pt x="7742" y="6155"/>
                  </a:lnTo>
                  <a:lnTo>
                    <a:pt x="7767" y="6058"/>
                  </a:lnTo>
                  <a:lnTo>
                    <a:pt x="7791" y="5984"/>
                  </a:lnTo>
                  <a:lnTo>
                    <a:pt x="7840" y="5887"/>
                  </a:lnTo>
                  <a:lnTo>
                    <a:pt x="7889" y="5813"/>
                  </a:lnTo>
                  <a:lnTo>
                    <a:pt x="7962" y="5765"/>
                  </a:lnTo>
                  <a:lnTo>
                    <a:pt x="8060" y="5716"/>
                  </a:lnTo>
                  <a:lnTo>
                    <a:pt x="8133" y="5691"/>
                  </a:lnTo>
                  <a:lnTo>
                    <a:pt x="8231" y="5667"/>
                  </a:lnTo>
                  <a:lnTo>
                    <a:pt x="8963" y="5667"/>
                  </a:lnTo>
                  <a:lnTo>
                    <a:pt x="9061" y="5691"/>
                  </a:lnTo>
                  <a:lnTo>
                    <a:pt x="9134" y="5716"/>
                  </a:lnTo>
                  <a:lnTo>
                    <a:pt x="9232" y="5765"/>
                  </a:lnTo>
                  <a:lnTo>
                    <a:pt x="9305" y="5813"/>
                  </a:lnTo>
                  <a:lnTo>
                    <a:pt x="9354" y="5887"/>
                  </a:lnTo>
                  <a:lnTo>
                    <a:pt x="9403" y="5984"/>
                  </a:lnTo>
                  <a:lnTo>
                    <a:pt x="9427" y="6058"/>
                  </a:lnTo>
                  <a:lnTo>
                    <a:pt x="9452" y="6155"/>
                  </a:lnTo>
                  <a:lnTo>
                    <a:pt x="9452" y="6766"/>
                  </a:lnTo>
                  <a:lnTo>
                    <a:pt x="16217" y="6766"/>
                  </a:lnTo>
                  <a:lnTo>
                    <a:pt x="16412" y="6741"/>
                  </a:lnTo>
                  <a:lnTo>
                    <a:pt x="16608" y="6693"/>
                  </a:lnTo>
                  <a:lnTo>
                    <a:pt x="16754" y="6595"/>
                  </a:lnTo>
                  <a:lnTo>
                    <a:pt x="16901" y="6473"/>
                  </a:lnTo>
                  <a:lnTo>
                    <a:pt x="17023" y="6326"/>
                  </a:lnTo>
                  <a:lnTo>
                    <a:pt x="17121" y="6155"/>
                  </a:lnTo>
                  <a:lnTo>
                    <a:pt x="17169" y="5984"/>
                  </a:lnTo>
                  <a:lnTo>
                    <a:pt x="17194" y="5789"/>
                  </a:lnTo>
                  <a:lnTo>
                    <a:pt x="17194" y="2370"/>
                  </a:lnTo>
                  <a:lnTo>
                    <a:pt x="17194" y="2272"/>
                  </a:lnTo>
                  <a:lnTo>
                    <a:pt x="17145" y="2174"/>
                  </a:lnTo>
                  <a:lnTo>
                    <a:pt x="17121" y="2077"/>
                  </a:lnTo>
                  <a:lnTo>
                    <a:pt x="17047" y="2028"/>
                  </a:lnTo>
                  <a:lnTo>
                    <a:pt x="16974" y="1955"/>
                  </a:lnTo>
                  <a:lnTo>
                    <a:pt x="16901" y="1906"/>
                  </a:lnTo>
                  <a:lnTo>
                    <a:pt x="16803" y="1881"/>
                  </a:lnTo>
                  <a:lnTo>
                    <a:pt x="11625" y="1881"/>
                  </a:lnTo>
                  <a:lnTo>
                    <a:pt x="11625" y="1466"/>
                  </a:lnTo>
                  <a:lnTo>
                    <a:pt x="11625" y="1320"/>
                  </a:lnTo>
                  <a:lnTo>
                    <a:pt x="11601" y="1173"/>
                  </a:lnTo>
                  <a:lnTo>
                    <a:pt x="11503" y="904"/>
                  </a:lnTo>
                  <a:lnTo>
                    <a:pt x="11381" y="660"/>
                  </a:lnTo>
                  <a:lnTo>
                    <a:pt x="11186" y="440"/>
                  </a:lnTo>
                  <a:lnTo>
                    <a:pt x="10990" y="269"/>
                  </a:lnTo>
                  <a:lnTo>
                    <a:pt x="10722" y="123"/>
                  </a:lnTo>
                  <a:lnTo>
                    <a:pt x="10453" y="50"/>
                  </a:lnTo>
                  <a:lnTo>
                    <a:pt x="10307" y="25"/>
                  </a:lnTo>
                  <a:lnTo>
                    <a:pt x="1016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98" name="Google Shape;498;p39"/>
            <p:cNvSpPr/>
            <p:nvPr/>
          </p:nvSpPr>
          <p:spPr>
            <a:xfrm>
              <a:off x="2599825" y="3861275"/>
              <a:ext cx="429850" cy="188700"/>
            </a:xfrm>
            <a:custGeom>
              <a:avLst/>
              <a:gdLst/>
              <a:ahLst/>
              <a:cxnLst/>
              <a:rect l="l" t="t" r="r" b="b"/>
              <a:pathLst>
                <a:path w="17194" h="7548" extrusionOk="0">
                  <a:moveTo>
                    <a:pt x="0" y="1"/>
                  </a:moveTo>
                  <a:lnTo>
                    <a:pt x="0" y="7059"/>
                  </a:lnTo>
                  <a:lnTo>
                    <a:pt x="0" y="7157"/>
                  </a:lnTo>
                  <a:lnTo>
                    <a:pt x="49" y="7230"/>
                  </a:lnTo>
                  <a:lnTo>
                    <a:pt x="73" y="7327"/>
                  </a:lnTo>
                  <a:lnTo>
                    <a:pt x="147" y="7401"/>
                  </a:lnTo>
                  <a:lnTo>
                    <a:pt x="220" y="7450"/>
                  </a:lnTo>
                  <a:lnTo>
                    <a:pt x="293" y="7498"/>
                  </a:lnTo>
                  <a:lnTo>
                    <a:pt x="391" y="7523"/>
                  </a:lnTo>
                  <a:lnTo>
                    <a:pt x="489" y="7547"/>
                  </a:lnTo>
                  <a:lnTo>
                    <a:pt x="16705" y="7547"/>
                  </a:lnTo>
                  <a:lnTo>
                    <a:pt x="16803" y="7523"/>
                  </a:lnTo>
                  <a:lnTo>
                    <a:pt x="16901" y="7498"/>
                  </a:lnTo>
                  <a:lnTo>
                    <a:pt x="16974" y="7450"/>
                  </a:lnTo>
                  <a:lnTo>
                    <a:pt x="17047" y="7401"/>
                  </a:lnTo>
                  <a:lnTo>
                    <a:pt x="17121" y="7327"/>
                  </a:lnTo>
                  <a:lnTo>
                    <a:pt x="17145" y="7230"/>
                  </a:lnTo>
                  <a:lnTo>
                    <a:pt x="17194" y="7157"/>
                  </a:lnTo>
                  <a:lnTo>
                    <a:pt x="17194" y="7059"/>
                  </a:lnTo>
                  <a:lnTo>
                    <a:pt x="17194" y="1"/>
                  </a:lnTo>
                  <a:lnTo>
                    <a:pt x="16974" y="172"/>
                  </a:lnTo>
                  <a:lnTo>
                    <a:pt x="16754" y="294"/>
                  </a:lnTo>
                  <a:lnTo>
                    <a:pt x="16486" y="367"/>
                  </a:lnTo>
                  <a:lnTo>
                    <a:pt x="16217" y="391"/>
                  </a:lnTo>
                  <a:lnTo>
                    <a:pt x="9452" y="391"/>
                  </a:lnTo>
                  <a:lnTo>
                    <a:pt x="9452" y="855"/>
                  </a:lnTo>
                  <a:lnTo>
                    <a:pt x="9427" y="953"/>
                  </a:lnTo>
                  <a:lnTo>
                    <a:pt x="9403" y="1051"/>
                  </a:lnTo>
                  <a:lnTo>
                    <a:pt x="9354" y="1148"/>
                  </a:lnTo>
                  <a:lnTo>
                    <a:pt x="9305" y="1197"/>
                  </a:lnTo>
                  <a:lnTo>
                    <a:pt x="9232" y="1271"/>
                  </a:lnTo>
                  <a:lnTo>
                    <a:pt x="9134" y="1319"/>
                  </a:lnTo>
                  <a:lnTo>
                    <a:pt x="9061" y="1344"/>
                  </a:lnTo>
                  <a:lnTo>
                    <a:pt x="8133" y="1344"/>
                  </a:lnTo>
                  <a:lnTo>
                    <a:pt x="8060" y="1319"/>
                  </a:lnTo>
                  <a:lnTo>
                    <a:pt x="7962" y="1271"/>
                  </a:lnTo>
                  <a:lnTo>
                    <a:pt x="7889" y="1197"/>
                  </a:lnTo>
                  <a:lnTo>
                    <a:pt x="7840" y="1148"/>
                  </a:lnTo>
                  <a:lnTo>
                    <a:pt x="7791" y="1051"/>
                  </a:lnTo>
                  <a:lnTo>
                    <a:pt x="7767" y="953"/>
                  </a:lnTo>
                  <a:lnTo>
                    <a:pt x="7742" y="855"/>
                  </a:lnTo>
                  <a:lnTo>
                    <a:pt x="7742" y="391"/>
                  </a:lnTo>
                  <a:lnTo>
                    <a:pt x="977" y="391"/>
                  </a:lnTo>
                  <a:lnTo>
                    <a:pt x="708" y="367"/>
                  </a:lnTo>
                  <a:lnTo>
                    <a:pt x="440" y="294"/>
                  </a:lnTo>
                  <a:lnTo>
                    <a:pt x="220" y="172"/>
                  </a:ln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499" name="Google Shape;499;p39"/>
          <p:cNvGrpSpPr/>
          <p:nvPr/>
        </p:nvGrpSpPr>
        <p:grpSpPr>
          <a:xfrm>
            <a:off x="3625882" y="4146903"/>
            <a:ext cx="337295" cy="341227"/>
            <a:chOff x="3294650" y="3652450"/>
            <a:chExt cx="388350" cy="405450"/>
          </a:xfrm>
          <a:solidFill>
            <a:srgbClr val="00B0F0"/>
          </a:solidFill>
        </p:grpSpPr>
        <p:sp>
          <p:nvSpPr>
            <p:cNvPr id="500" name="Google Shape;500;p39"/>
            <p:cNvSpPr/>
            <p:nvPr/>
          </p:nvSpPr>
          <p:spPr>
            <a:xfrm>
              <a:off x="3294650" y="3681775"/>
              <a:ext cx="376150" cy="376125"/>
            </a:xfrm>
            <a:custGeom>
              <a:avLst/>
              <a:gdLst/>
              <a:ahLst/>
              <a:cxnLst/>
              <a:rect l="l" t="t" r="r" b="b"/>
              <a:pathLst>
                <a:path w="15046" h="15045" extrusionOk="0">
                  <a:moveTo>
                    <a:pt x="7132" y="0"/>
                  </a:moveTo>
                  <a:lnTo>
                    <a:pt x="6766" y="49"/>
                  </a:lnTo>
                  <a:lnTo>
                    <a:pt x="6375" y="98"/>
                  </a:lnTo>
                  <a:lnTo>
                    <a:pt x="6009" y="147"/>
                  </a:lnTo>
                  <a:lnTo>
                    <a:pt x="5642" y="244"/>
                  </a:lnTo>
                  <a:lnTo>
                    <a:pt x="5276" y="342"/>
                  </a:lnTo>
                  <a:lnTo>
                    <a:pt x="4934" y="464"/>
                  </a:lnTo>
                  <a:lnTo>
                    <a:pt x="4592" y="586"/>
                  </a:lnTo>
                  <a:lnTo>
                    <a:pt x="4250" y="733"/>
                  </a:lnTo>
                  <a:lnTo>
                    <a:pt x="3933" y="904"/>
                  </a:lnTo>
                  <a:lnTo>
                    <a:pt x="3615" y="1099"/>
                  </a:lnTo>
                  <a:lnTo>
                    <a:pt x="3322" y="1295"/>
                  </a:lnTo>
                  <a:lnTo>
                    <a:pt x="3029" y="1490"/>
                  </a:lnTo>
                  <a:lnTo>
                    <a:pt x="2736" y="1710"/>
                  </a:lnTo>
                  <a:lnTo>
                    <a:pt x="2467" y="1954"/>
                  </a:lnTo>
                  <a:lnTo>
                    <a:pt x="2199" y="2198"/>
                  </a:lnTo>
                  <a:lnTo>
                    <a:pt x="1954" y="2467"/>
                  </a:lnTo>
                  <a:lnTo>
                    <a:pt x="1710" y="2736"/>
                  </a:lnTo>
                  <a:lnTo>
                    <a:pt x="1490" y="3029"/>
                  </a:lnTo>
                  <a:lnTo>
                    <a:pt x="1295" y="3322"/>
                  </a:lnTo>
                  <a:lnTo>
                    <a:pt x="1100" y="3615"/>
                  </a:lnTo>
                  <a:lnTo>
                    <a:pt x="904" y="3932"/>
                  </a:lnTo>
                  <a:lnTo>
                    <a:pt x="733" y="4250"/>
                  </a:lnTo>
                  <a:lnTo>
                    <a:pt x="587" y="4592"/>
                  </a:lnTo>
                  <a:lnTo>
                    <a:pt x="465" y="4934"/>
                  </a:lnTo>
                  <a:lnTo>
                    <a:pt x="342" y="5276"/>
                  </a:lnTo>
                  <a:lnTo>
                    <a:pt x="245" y="5642"/>
                  </a:lnTo>
                  <a:lnTo>
                    <a:pt x="147" y="6008"/>
                  </a:lnTo>
                  <a:lnTo>
                    <a:pt x="98" y="6375"/>
                  </a:lnTo>
                  <a:lnTo>
                    <a:pt x="49" y="6765"/>
                  </a:lnTo>
                  <a:lnTo>
                    <a:pt x="0" y="7132"/>
                  </a:lnTo>
                  <a:lnTo>
                    <a:pt x="0" y="7522"/>
                  </a:lnTo>
                  <a:lnTo>
                    <a:pt x="0" y="7913"/>
                  </a:lnTo>
                  <a:lnTo>
                    <a:pt x="49" y="8280"/>
                  </a:lnTo>
                  <a:lnTo>
                    <a:pt x="98" y="8670"/>
                  </a:lnTo>
                  <a:lnTo>
                    <a:pt x="147" y="9037"/>
                  </a:lnTo>
                  <a:lnTo>
                    <a:pt x="245" y="9403"/>
                  </a:lnTo>
                  <a:lnTo>
                    <a:pt x="342" y="9769"/>
                  </a:lnTo>
                  <a:lnTo>
                    <a:pt x="465" y="10111"/>
                  </a:lnTo>
                  <a:lnTo>
                    <a:pt x="587" y="10453"/>
                  </a:lnTo>
                  <a:lnTo>
                    <a:pt x="733" y="10795"/>
                  </a:lnTo>
                  <a:lnTo>
                    <a:pt x="904" y="11113"/>
                  </a:lnTo>
                  <a:lnTo>
                    <a:pt x="1100" y="11430"/>
                  </a:lnTo>
                  <a:lnTo>
                    <a:pt x="1295" y="11723"/>
                  </a:lnTo>
                  <a:lnTo>
                    <a:pt x="1490" y="12016"/>
                  </a:lnTo>
                  <a:lnTo>
                    <a:pt x="1710" y="12309"/>
                  </a:lnTo>
                  <a:lnTo>
                    <a:pt x="1954" y="12578"/>
                  </a:lnTo>
                  <a:lnTo>
                    <a:pt x="2199" y="12847"/>
                  </a:lnTo>
                  <a:lnTo>
                    <a:pt x="2467" y="13091"/>
                  </a:lnTo>
                  <a:lnTo>
                    <a:pt x="2736" y="13335"/>
                  </a:lnTo>
                  <a:lnTo>
                    <a:pt x="3029" y="13555"/>
                  </a:lnTo>
                  <a:lnTo>
                    <a:pt x="3322" y="13750"/>
                  </a:lnTo>
                  <a:lnTo>
                    <a:pt x="3615" y="13946"/>
                  </a:lnTo>
                  <a:lnTo>
                    <a:pt x="3933" y="14141"/>
                  </a:lnTo>
                  <a:lnTo>
                    <a:pt x="4250" y="14312"/>
                  </a:lnTo>
                  <a:lnTo>
                    <a:pt x="4592" y="14459"/>
                  </a:lnTo>
                  <a:lnTo>
                    <a:pt x="4934" y="14581"/>
                  </a:lnTo>
                  <a:lnTo>
                    <a:pt x="5276" y="14703"/>
                  </a:lnTo>
                  <a:lnTo>
                    <a:pt x="5642" y="14801"/>
                  </a:lnTo>
                  <a:lnTo>
                    <a:pt x="6009" y="14898"/>
                  </a:lnTo>
                  <a:lnTo>
                    <a:pt x="6375" y="14947"/>
                  </a:lnTo>
                  <a:lnTo>
                    <a:pt x="6766" y="14996"/>
                  </a:lnTo>
                  <a:lnTo>
                    <a:pt x="7132" y="15045"/>
                  </a:lnTo>
                  <a:lnTo>
                    <a:pt x="7914" y="15045"/>
                  </a:lnTo>
                  <a:lnTo>
                    <a:pt x="8280" y="14996"/>
                  </a:lnTo>
                  <a:lnTo>
                    <a:pt x="8671" y="14947"/>
                  </a:lnTo>
                  <a:lnTo>
                    <a:pt x="9037" y="14898"/>
                  </a:lnTo>
                  <a:lnTo>
                    <a:pt x="9403" y="14801"/>
                  </a:lnTo>
                  <a:lnTo>
                    <a:pt x="9770" y="14703"/>
                  </a:lnTo>
                  <a:lnTo>
                    <a:pt x="10112" y="14581"/>
                  </a:lnTo>
                  <a:lnTo>
                    <a:pt x="10454" y="14459"/>
                  </a:lnTo>
                  <a:lnTo>
                    <a:pt x="10795" y="14312"/>
                  </a:lnTo>
                  <a:lnTo>
                    <a:pt x="11113" y="14141"/>
                  </a:lnTo>
                  <a:lnTo>
                    <a:pt x="11430" y="13946"/>
                  </a:lnTo>
                  <a:lnTo>
                    <a:pt x="11724" y="13750"/>
                  </a:lnTo>
                  <a:lnTo>
                    <a:pt x="12017" y="13555"/>
                  </a:lnTo>
                  <a:lnTo>
                    <a:pt x="12310" y="13335"/>
                  </a:lnTo>
                  <a:lnTo>
                    <a:pt x="12578" y="13091"/>
                  </a:lnTo>
                  <a:lnTo>
                    <a:pt x="12847" y="12847"/>
                  </a:lnTo>
                  <a:lnTo>
                    <a:pt x="13091" y="12578"/>
                  </a:lnTo>
                  <a:lnTo>
                    <a:pt x="13335" y="12309"/>
                  </a:lnTo>
                  <a:lnTo>
                    <a:pt x="13555" y="12016"/>
                  </a:lnTo>
                  <a:lnTo>
                    <a:pt x="13751" y="11723"/>
                  </a:lnTo>
                  <a:lnTo>
                    <a:pt x="13946" y="11430"/>
                  </a:lnTo>
                  <a:lnTo>
                    <a:pt x="14141" y="11113"/>
                  </a:lnTo>
                  <a:lnTo>
                    <a:pt x="14312" y="10795"/>
                  </a:lnTo>
                  <a:lnTo>
                    <a:pt x="14459" y="10453"/>
                  </a:lnTo>
                  <a:lnTo>
                    <a:pt x="14581" y="10111"/>
                  </a:lnTo>
                  <a:lnTo>
                    <a:pt x="14703" y="9769"/>
                  </a:lnTo>
                  <a:lnTo>
                    <a:pt x="14801" y="9403"/>
                  </a:lnTo>
                  <a:lnTo>
                    <a:pt x="14899" y="9037"/>
                  </a:lnTo>
                  <a:lnTo>
                    <a:pt x="14947" y="8670"/>
                  </a:lnTo>
                  <a:lnTo>
                    <a:pt x="14996" y="8280"/>
                  </a:lnTo>
                  <a:lnTo>
                    <a:pt x="15045" y="7913"/>
                  </a:lnTo>
                  <a:lnTo>
                    <a:pt x="15045" y="7522"/>
                  </a:lnTo>
                  <a:lnTo>
                    <a:pt x="7523" y="7522"/>
                  </a:lnTo>
                  <a:lnTo>
                    <a:pt x="752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01" name="Google Shape;501;p39"/>
            <p:cNvSpPr/>
            <p:nvPr/>
          </p:nvSpPr>
          <p:spPr>
            <a:xfrm>
              <a:off x="3494925" y="3760525"/>
              <a:ext cx="188075" cy="97100"/>
            </a:xfrm>
            <a:custGeom>
              <a:avLst/>
              <a:gdLst/>
              <a:ahLst/>
              <a:cxnLst/>
              <a:rect l="l" t="t" r="r" b="b"/>
              <a:pathLst>
                <a:path w="7523" h="3884" extrusionOk="0">
                  <a:moveTo>
                    <a:pt x="2491" y="2956"/>
                  </a:moveTo>
                  <a:lnTo>
                    <a:pt x="2491" y="3396"/>
                  </a:lnTo>
                  <a:lnTo>
                    <a:pt x="1759" y="3396"/>
                  </a:lnTo>
                  <a:lnTo>
                    <a:pt x="2491" y="2956"/>
                  </a:lnTo>
                  <a:close/>
                  <a:moveTo>
                    <a:pt x="3346" y="2443"/>
                  </a:moveTo>
                  <a:lnTo>
                    <a:pt x="3346" y="3396"/>
                  </a:lnTo>
                  <a:lnTo>
                    <a:pt x="2980" y="3396"/>
                  </a:lnTo>
                  <a:lnTo>
                    <a:pt x="2980" y="2663"/>
                  </a:lnTo>
                  <a:lnTo>
                    <a:pt x="3346" y="2443"/>
                  </a:lnTo>
                  <a:close/>
                  <a:moveTo>
                    <a:pt x="4201" y="1930"/>
                  </a:moveTo>
                  <a:lnTo>
                    <a:pt x="4201" y="3396"/>
                  </a:lnTo>
                  <a:lnTo>
                    <a:pt x="3835" y="3396"/>
                  </a:lnTo>
                  <a:lnTo>
                    <a:pt x="3835" y="2150"/>
                  </a:lnTo>
                  <a:lnTo>
                    <a:pt x="3835" y="2150"/>
                  </a:lnTo>
                  <a:lnTo>
                    <a:pt x="4201" y="1930"/>
                  </a:lnTo>
                  <a:close/>
                  <a:moveTo>
                    <a:pt x="5056" y="1393"/>
                  </a:moveTo>
                  <a:lnTo>
                    <a:pt x="5056" y="3396"/>
                  </a:lnTo>
                  <a:lnTo>
                    <a:pt x="4689" y="3396"/>
                  </a:lnTo>
                  <a:lnTo>
                    <a:pt x="4689" y="1637"/>
                  </a:lnTo>
                  <a:lnTo>
                    <a:pt x="5056" y="1393"/>
                  </a:lnTo>
                  <a:close/>
                  <a:moveTo>
                    <a:pt x="5911" y="885"/>
                  </a:moveTo>
                  <a:lnTo>
                    <a:pt x="5911" y="3396"/>
                  </a:lnTo>
                  <a:lnTo>
                    <a:pt x="5544" y="3396"/>
                  </a:lnTo>
                  <a:lnTo>
                    <a:pt x="5544" y="1100"/>
                  </a:lnTo>
                  <a:lnTo>
                    <a:pt x="5911" y="885"/>
                  </a:lnTo>
                  <a:close/>
                  <a:moveTo>
                    <a:pt x="6399" y="978"/>
                  </a:moveTo>
                  <a:lnTo>
                    <a:pt x="6619" y="1539"/>
                  </a:lnTo>
                  <a:lnTo>
                    <a:pt x="6790" y="2031"/>
                  </a:lnTo>
                  <a:lnTo>
                    <a:pt x="6790" y="3396"/>
                  </a:lnTo>
                  <a:lnTo>
                    <a:pt x="6399" y="3396"/>
                  </a:lnTo>
                  <a:lnTo>
                    <a:pt x="6399" y="978"/>
                  </a:lnTo>
                  <a:close/>
                  <a:moveTo>
                    <a:pt x="6448" y="1"/>
                  </a:moveTo>
                  <a:lnTo>
                    <a:pt x="0" y="3884"/>
                  </a:lnTo>
                  <a:lnTo>
                    <a:pt x="7523" y="3884"/>
                  </a:lnTo>
                  <a:lnTo>
                    <a:pt x="7498" y="3347"/>
                  </a:lnTo>
                  <a:lnTo>
                    <a:pt x="7449" y="2834"/>
                  </a:lnTo>
                  <a:lnTo>
                    <a:pt x="7352" y="2321"/>
                  </a:lnTo>
                  <a:lnTo>
                    <a:pt x="7229" y="1832"/>
                  </a:lnTo>
                  <a:lnTo>
                    <a:pt x="7083" y="1344"/>
                  </a:lnTo>
                  <a:lnTo>
                    <a:pt x="6912" y="880"/>
                  </a:lnTo>
                  <a:lnTo>
                    <a:pt x="6692" y="440"/>
                  </a:lnTo>
                  <a:lnTo>
                    <a:pt x="644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02" name="Google Shape;502;p39"/>
            <p:cNvSpPr/>
            <p:nvPr/>
          </p:nvSpPr>
          <p:spPr>
            <a:xfrm>
              <a:off x="3494925" y="3652450"/>
              <a:ext cx="161200" cy="188100"/>
            </a:xfrm>
            <a:custGeom>
              <a:avLst/>
              <a:gdLst/>
              <a:ahLst/>
              <a:cxnLst/>
              <a:rect l="l" t="t" r="r" b="b"/>
              <a:pathLst>
                <a:path w="6448" h="7524" extrusionOk="0">
                  <a:moveTo>
                    <a:pt x="489" y="514"/>
                  </a:moveTo>
                  <a:lnTo>
                    <a:pt x="879" y="538"/>
                  </a:lnTo>
                  <a:lnTo>
                    <a:pt x="1270" y="611"/>
                  </a:lnTo>
                  <a:lnTo>
                    <a:pt x="1661" y="685"/>
                  </a:lnTo>
                  <a:lnTo>
                    <a:pt x="2052" y="782"/>
                  </a:lnTo>
                  <a:lnTo>
                    <a:pt x="2418" y="929"/>
                  </a:lnTo>
                  <a:lnTo>
                    <a:pt x="2809" y="1075"/>
                  </a:lnTo>
                  <a:lnTo>
                    <a:pt x="3151" y="1246"/>
                  </a:lnTo>
                  <a:lnTo>
                    <a:pt x="3517" y="1417"/>
                  </a:lnTo>
                  <a:lnTo>
                    <a:pt x="3835" y="1637"/>
                  </a:lnTo>
                  <a:lnTo>
                    <a:pt x="4152" y="1857"/>
                  </a:lnTo>
                  <a:lnTo>
                    <a:pt x="4445" y="2077"/>
                  </a:lnTo>
                  <a:lnTo>
                    <a:pt x="4738" y="2321"/>
                  </a:lnTo>
                  <a:lnTo>
                    <a:pt x="5031" y="2590"/>
                  </a:lnTo>
                  <a:lnTo>
                    <a:pt x="5276" y="2883"/>
                  </a:lnTo>
                  <a:lnTo>
                    <a:pt x="5520" y="3176"/>
                  </a:lnTo>
                  <a:lnTo>
                    <a:pt x="5764" y="3493"/>
                  </a:lnTo>
                  <a:lnTo>
                    <a:pt x="489" y="6668"/>
                  </a:lnTo>
                  <a:lnTo>
                    <a:pt x="489" y="514"/>
                  </a:lnTo>
                  <a:close/>
                  <a:moveTo>
                    <a:pt x="0" y="1"/>
                  </a:moveTo>
                  <a:lnTo>
                    <a:pt x="0" y="7523"/>
                  </a:lnTo>
                  <a:lnTo>
                    <a:pt x="6448" y="3640"/>
                  </a:lnTo>
                  <a:lnTo>
                    <a:pt x="6179" y="3249"/>
                  </a:lnTo>
                  <a:lnTo>
                    <a:pt x="5911" y="2858"/>
                  </a:lnTo>
                  <a:lnTo>
                    <a:pt x="5593" y="2492"/>
                  </a:lnTo>
                  <a:lnTo>
                    <a:pt x="5276" y="2150"/>
                  </a:lnTo>
                  <a:lnTo>
                    <a:pt x="4909" y="1833"/>
                  </a:lnTo>
                  <a:lnTo>
                    <a:pt x="4543" y="1540"/>
                  </a:lnTo>
                  <a:lnTo>
                    <a:pt x="4152" y="1246"/>
                  </a:lnTo>
                  <a:lnTo>
                    <a:pt x="3761" y="1002"/>
                  </a:lnTo>
                  <a:lnTo>
                    <a:pt x="3322" y="782"/>
                  </a:lnTo>
                  <a:lnTo>
                    <a:pt x="2882" y="587"/>
                  </a:lnTo>
                  <a:lnTo>
                    <a:pt x="2443" y="416"/>
                  </a:lnTo>
                  <a:lnTo>
                    <a:pt x="1978" y="270"/>
                  </a:lnTo>
                  <a:lnTo>
                    <a:pt x="1490" y="147"/>
                  </a:lnTo>
                  <a:lnTo>
                    <a:pt x="1002" y="74"/>
                  </a:lnTo>
                  <a:lnTo>
                    <a:pt x="513" y="25"/>
                  </a:ln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503" name="Google Shape;503;p39"/>
          <p:cNvGrpSpPr/>
          <p:nvPr/>
        </p:nvGrpSpPr>
        <p:grpSpPr>
          <a:xfrm>
            <a:off x="4183242" y="4190078"/>
            <a:ext cx="393489" cy="279559"/>
            <a:chOff x="3936375" y="3703750"/>
            <a:chExt cx="453050" cy="332175"/>
          </a:xfrm>
          <a:solidFill>
            <a:srgbClr val="00B0F0"/>
          </a:solidFill>
        </p:grpSpPr>
        <p:sp>
          <p:nvSpPr>
            <p:cNvPr id="504" name="Google Shape;504;p39"/>
            <p:cNvSpPr/>
            <p:nvPr/>
          </p:nvSpPr>
          <p:spPr>
            <a:xfrm>
              <a:off x="3936375" y="3703750"/>
              <a:ext cx="453050" cy="332175"/>
            </a:xfrm>
            <a:custGeom>
              <a:avLst/>
              <a:gdLst/>
              <a:ahLst/>
              <a:cxnLst/>
              <a:rect l="l" t="t" r="r" b="b"/>
              <a:pathLst>
                <a:path w="18122" h="13287" extrusionOk="0">
                  <a:moveTo>
                    <a:pt x="366" y="0"/>
                  </a:moveTo>
                  <a:lnTo>
                    <a:pt x="293" y="49"/>
                  </a:lnTo>
                  <a:lnTo>
                    <a:pt x="195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4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2798"/>
                  </a:lnTo>
                  <a:lnTo>
                    <a:pt x="0" y="12896"/>
                  </a:lnTo>
                  <a:lnTo>
                    <a:pt x="24" y="12993"/>
                  </a:lnTo>
                  <a:lnTo>
                    <a:pt x="73" y="13067"/>
                  </a:lnTo>
                  <a:lnTo>
                    <a:pt x="122" y="13140"/>
                  </a:lnTo>
                  <a:lnTo>
                    <a:pt x="195" y="13213"/>
                  </a:lnTo>
                  <a:lnTo>
                    <a:pt x="293" y="13238"/>
                  </a:lnTo>
                  <a:lnTo>
                    <a:pt x="366" y="13287"/>
                  </a:lnTo>
                  <a:lnTo>
                    <a:pt x="17756" y="13287"/>
                  </a:lnTo>
                  <a:lnTo>
                    <a:pt x="17829" y="13238"/>
                  </a:lnTo>
                  <a:lnTo>
                    <a:pt x="17927" y="13213"/>
                  </a:lnTo>
                  <a:lnTo>
                    <a:pt x="18000" y="13140"/>
                  </a:lnTo>
                  <a:lnTo>
                    <a:pt x="18049" y="13067"/>
                  </a:lnTo>
                  <a:lnTo>
                    <a:pt x="18098" y="12993"/>
                  </a:lnTo>
                  <a:lnTo>
                    <a:pt x="18122" y="12896"/>
                  </a:lnTo>
                  <a:lnTo>
                    <a:pt x="18122" y="12798"/>
                  </a:lnTo>
                  <a:lnTo>
                    <a:pt x="18122" y="12700"/>
                  </a:lnTo>
                  <a:lnTo>
                    <a:pt x="18098" y="12603"/>
                  </a:lnTo>
                  <a:lnTo>
                    <a:pt x="18049" y="12529"/>
                  </a:lnTo>
                  <a:lnTo>
                    <a:pt x="18000" y="12456"/>
                  </a:lnTo>
                  <a:lnTo>
                    <a:pt x="17927" y="12383"/>
                  </a:lnTo>
                  <a:lnTo>
                    <a:pt x="17829" y="12358"/>
                  </a:lnTo>
                  <a:lnTo>
                    <a:pt x="17756" y="12310"/>
                  </a:lnTo>
                  <a:lnTo>
                    <a:pt x="977" y="12310"/>
                  </a:lnTo>
                  <a:lnTo>
                    <a:pt x="977" y="489"/>
                  </a:lnTo>
                  <a:lnTo>
                    <a:pt x="953" y="391"/>
                  </a:lnTo>
                  <a:lnTo>
                    <a:pt x="928" y="293"/>
                  </a:lnTo>
                  <a:lnTo>
                    <a:pt x="879" y="220"/>
                  </a:lnTo>
                  <a:lnTo>
                    <a:pt x="830" y="147"/>
                  </a:lnTo>
                  <a:lnTo>
                    <a:pt x="757" y="74"/>
                  </a:lnTo>
                  <a:lnTo>
                    <a:pt x="659" y="49"/>
                  </a:lnTo>
                  <a:lnTo>
                    <a:pt x="58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05" name="Google Shape;505;p39"/>
            <p:cNvSpPr/>
            <p:nvPr/>
          </p:nvSpPr>
          <p:spPr>
            <a:xfrm>
              <a:off x="3988875" y="3864325"/>
              <a:ext cx="77575" cy="133125"/>
            </a:xfrm>
            <a:custGeom>
              <a:avLst/>
              <a:gdLst/>
              <a:ahLst/>
              <a:cxnLst/>
              <a:rect l="l" t="t" r="r" b="b"/>
              <a:pathLst>
                <a:path w="3103" h="5325" extrusionOk="0">
                  <a:moveTo>
                    <a:pt x="489" y="1"/>
                  </a:moveTo>
                  <a:lnTo>
                    <a:pt x="391" y="25"/>
                  </a:lnTo>
                  <a:lnTo>
                    <a:pt x="294" y="50"/>
                  </a:lnTo>
                  <a:lnTo>
                    <a:pt x="196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25" y="294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5325"/>
                  </a:lnTo>
                  <a:lnTo>
                    <a:pt x="3102" y="5325"/>
                  </a:lnTo>
                  <a:lnTo>
                    <a:pt x="3102" y="489"/>
                  </a:lnTo>
                  <a:lnTo>
                    <a:pt x="3102" y="391"/>
                  </a:lnTo>
                  <a:lnTo>
                    <a:pt x="3053" y="294"/>
                  </a:lnTo>
                  <a:lnTo>
                    <a:pt x="3029" y="220"/>
                  </a:lnTo>
                  <a:lnTo>
                    <a:pt x="2956" y="147"/>
                  </a:lnTo>
                  <a:lnTo>
                    <a:pt x="2882" y="98"/>
                  </a:lnTo>
                  <a:lnTo>
                    <a:pt x="2809" y="50"/>
                  </a:lnTo>
                  <a:lnTo>
                    <a:pt x="2711" y="25"/>
                  </a:lnTo>
                  <a:lnTo>
                    <a:pt x="261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06" name="Google Shape;506;p39"/>
            <p:cNvSpPr/>
            <p:nvPr/>
          </p:nvSpPr>
          <p:spPr>
            <a:xfrm>
              <a:off x="4259350" y="3864325"/>
              <a:ext cx="77575" cy="133125"/>
            </a:xfrm>
            <a:custGeom>
              <a:avLst/>
              <a:gdLst/>
              <a:ahLst/>
              <a:cxnLst/>
              <a:rect l="l" t="t" r="r" b="b"/>
              <a:pathLst>
                <a:path w="3103" h="5325" extrusionOk="0">
                  <a:moveTo>
                    <a:pt x="489" y="1"/>
                  </a:moveTo>
                  <a:lnTo>
                    <a:pt x="392" y="25"/>
                  </a:lnTo>
                  <a:lnTo>
                    <a:pt x="294" y="50"/>
                  </a:lnTo>
                  <a:lnTo>
                    <a:pt x="221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4"/>
                  </a:lnTo>
                  <a:lnTo>
                    <a:pt x="1" y="391"/>
                  </a:lnTo>
                  <a:lnTo>
                    <a:pt x="1" y="489"/>
                  </a:lnTo>
                  <a:lnTo>
                    <a:pt x="1" y="5325"/>
                  </a:lnTo>
                  <a:lnTo>
                    <a:pt x="3103" y="5325"/>
                  </a:lnTo>
                  <a:lnTo>
                    <a:pt x="3103" y="489"/>
                  </a:lnTo>
                  <a:lnTo>
                    <a:pt x="3103" y="391"/>
                  </a:lnTo>
                  <a:lnTo>
                    <a:pt x="3078" y="294"/>
                  </a:lnTo>
                  <a:lnTo>
                    <a:pt x="3029" y="220"/>
                  </a:lnTo>
                  <a:lnTo>
                    <a:pt x="2956" y="147"/>
                  </a:lnTo>
                  <a:lnTo>
                    <a:pt x="2907" y="98"/>
                  </a:lnTo>
                  <a:lnTo>
                    <a:pt x="2810" y="50"/>
                  </a:lnTo>
                  <a:lnTo>
                    <a:pt x="2712" y="25"/>
                  </a:lnTo>
                  <a:lnTo>
                    <a:pt x="261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07" name="Google Shape;507;p39"/>
            <p:cNvSpPr/>
            <p:nvPr/>
          </p:nvSpPr>
          <p:spPr>
            <a:xfrm>
              <a:off x="4078625" y="3717800"/>
              <a:ext cx="77575" cy="279650"/>
            </a:xfrm>
            <a:custGeom>
              <a:avLst/>
              <a:gdLst/>
              <a:ahLst/>
              <a:cxnLst/>
              <a:rect l="l" t="t" r="r" b="b"/>
              <a:pathLst>
                <a:path w="3103" h="11186" extrusionOk="0">
                  <a:moveTo>
                    <a:pt x="489" y="0"/>
                  </a:moveTo>
                  <a:lnTo>
                    <a:pt x="391" y="25"/>
                  </a:lnTo>
                  <a:lnTo>
                    <a:pt x="294" y="49"/>
                  </a:lnTo>
                  <a:lnTo>
                    <a:pt x="220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1" y="391"/>
                  </a:lnTo>
                  <a:lnTo>
                    <a:pt x="1" y="489"/>
                  </a:lnTo>
                  <a:lnTo>
                    <a:pt x="1" y="11186"/>
                  </a:lnTo>
                  <a:lnTo>
                    <a:pt x="3102" y="11186"/>
                  </a:lnTo>
                  <a:lnTo>
                    <a:pt x="3102" y="489"/>
                  </a:lnTo>
                  <a:lnTo>
                    <a:pt x="3102" y="391"/>
                  </a:lnTo>
                  <a:lnTo>
                    <a:pt x="3078" y="293"/>
                  </a:lnTo>
                  <a:lnTo>
                    <a:pt x="3029" y="220"/>
                  </a:lnTo>
                  <a:lnTo>
                    <a:pt x="2956" y="147"/>
                  </a:lnTo>
                  <a:lnTo>
                    <a:pt x="2907" y="98"/>
                  </a:lnTo>
                  <a:lnTo>
                    <a:pt x="2809" y="49"/>
                  </a:lnTo>
                  <a:lnTo>
                    <a:pt x="2712" y="25"/>
                  </a:lnTo>
                  <a:lnTo>
                    <a:pt x="261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08" name="Google Shape;508;p39"/>
            <p:cNvSpPr/>
            <p:nvPr/>
          </p:nvSpPr>
          <p:spPr>
            <a:xfrm>
              <a:off x="4168375" y="3788625"/>
              <a:ext cx="78175" cy="208825"/>
            </a:xfrm>
            <a:custGeom>
              <a:avLst/>
              <a:gdLst/>
              <a:ahLst/>
              <a:cxnLst/>
              <a:rect l="l" t="t" r="r" b="b"/>
              <a:pathLst>
                <a:path w="3127" h="8353" extrusionOk="0">
                  <a:moveTo>
                    <a:pt x="489" y="0"/>
                  </a:moveTo>
                  <a:lnTo>
                    <a:pt x="392" y="25"/>
                  </a:lnTo>
                  <a:lnTo>
                    <a:pt x="318" y="49"/>
                  </a:lnTo>
                  <a:lnTo>
                    <a:pt x="221" y="98"/>
                  </a:lnTo>
                  <a:lnTo>
                    <a:pt x="147" y="147"/>
                  </a:lnTo>
                  <a:lnTo>
                    <a:pt x="99" y="220"/>
                  </a:lnTo>
                  <a:lnTo>
                    <a:pt x="50" y="293"/>
                  </a:lnTo>
                  <a:lnTo>
                    <a:pt x="25" y="391"/>
                  </a:lnTo>
                  <a:lnTo>
                    <a:pt x="1" y="489"/>
                  </a:lnTo>
                  <a:lnTo>
                    <a:pt x="1" y="8353"/>
                  </a:lnTo>
                  <a:lnTo>
                    <a:pt x="3127" y="8353"/>
                  </a:lnTo>
                  <a:lnTo>
                    <a:pt x="3127" y="489"/>
                  </a:lnTo>
                  <a:lnTo>
                    <a:pt x="3103" y="391"/>
                  </a:lnTo>
                  <a:lnTo>
                    <a:pt x="3078" y="293"/>
                  </a:lnTo>
                  <a:lnTo>
                    <a:pt x="3029" y="220"/>
                  </a:lnTo>
                  <a:lnTo>
                    <a:pt x="2980" y="147"/>
                  </a:lnTo>
                  <a:lnTo>
                    <a:pt x="2907" y="98"/>
                  </a:lnTo>
                  <a:lnTo>
                    <a:pt x="2809" y="49"/>
                  </a:lnTo>
                  <a:lnTo>
                    <a:pt x="2736" y="25"/>
                  </a:lnTo>
                  <a:lnTo>
                    <a:pt x="263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509" name="Google Shape;509;p39"/>
          <p:cNvGrpSpPr/>
          <p:nvPr/>
        </p:nvGrpSpPr>
        <p:grpSpPr>
          <a:xfrm>
            <a:off x="4768698" y="4190078"/>
            <a:ext cx="393489" cy="279559"/>
            <a:chOff x="4610450" y="3703750"/>
            <a:chExt cx="453050" cy="332175"/>
          </a:xfrm>
          <a:solidFill>
            <a:srgbClr val="00B0F0"/>
          </a:solidFill>
        </p:grpSpPr>
        <p:sp>
          <p:nvSpPr>
            <p:cNvPr id="510" name="Google Shape;510;p39"/>
            <p:cNvSpPr/>
            <p:nvPr/>
          </p:nvSpPr>
          <p:spPr>
            <a:xfrm>
              <a:off x="4610450" y="3703750"/>
              <a:ext cx="453050" cy="332175"/>
            </a:xfrm>
            <a:custGeom>
              <a:avLst/>
              <a:gdLst/>
              <a:ahLst/>
              <a:cxnLst/>
              <a:rect l="l" t="t" r="r" b="b"/>
              <a:pathLst>
                <a:path w="18122" h="13287" extrusionOk="0">
                  <a:moveTo>
                    <a:pt x="366" y="0"/>
                  </a:moveTo>
                  <a:lnTo>
                    <a:pt x="293" y="49"/>
                  </a:lnTo>
                  <a:lnTo>
                    <a:pt x="195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5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2798"/>
                  </a:lnTo>
                  <a:lnTo>
                    <a:pt x="0" y="12896"/>
                  </a:lnTo>
                  <a:lnTo>
                    <a:pt x="25" y="12993"/>
                  </a:lnTo>
                  <a:lnTo>
                    <a:pt x="73" y="13067"/>
                  </a:lnTo>
                  <a:lnTo>
                    <a:pt x="122" y="13140"/>
                  </a:lnTo>
                  <a:lnTo>
                    <a:pt x="195" y="13213"/>
                  </a:lnTo>
                  <a:lnTo>
                    <a:pt x="293" y="13238"/>
                  </a:lnTo>
                  <a:lnTo>
                    <a:pt x="366" y="13287"/>
                  </a:lnTo>
                  <a:lnTo>
                    <a:pt x="17756" y="13287"/>
                  </a:lnTo>
                  <a:lnTo>
                    <a:pt x="17829" y="13238"/>
                  </a:lnTo>
                  <a:lnTo>
                    <a:pt x="17927" y="13213"/>
                  </a:lnTo>
                  <a:lnTo>
                    <a:pt x="18000" y="13140"/>
                  </a:lnTo>
                  <a:lnTo>
                    <a:pt x="18049" y="13067"/>
                  </a:lnTo>
                  <a:lnTo>
                    <a:pt x="18098" y="12993"/>
                  </a:lnTo>
                  <a:lnTo>
                    <a:pt x="18122" y="12896"/>
                  </a:lnTo>
                  <a:lnTo>
                    <a:pt x="18122" y="12798"/>
                  </a:lnTo>
                  <a:lnTo>
                    <a:pt x="18122" y="12700"/>
                  </a:lnTo>
                  <a:lnTo>
                    <a:pt x="18098" y="12603"/>
                  </a:lnTo>
                  <a:lnTo>
                    <a:pt x="18049" y="12529"/>
                  </a:lnTo>
                  <a:lnTo>
                    <a:pt x="18000" y="12456"/>
                  </a:lnTo>
                  <a:lnTo>
                    <a:pt x="17927" y="12383"/>
                  </a:lnTo>
                  <a:lnTo>
                    <a:pt x="17829" y="12358"/>
                  </a:lnTo>
                  <a:lnTo>
                    <a:pt x="17756" y="12310"/>
                  </a:lnTo>
                  <a:lnTo>
                    <a:pt x="977" y="12310"/>
                  </a:lnTo>
                  <a:lnTo>
                    <a:pt x="977" y="489"/>
                  </a:lnTo>
                  <a:lnTo>
                    <a:pt x="953" y="391"/>
                  </a:lnTo>
                  <a:lnTo>
                    <a:pt x="928" y="293"/>
                  </a:lnTo>
                  <a:lnTo>
                    <a:pt x="879" y="220"/>
                  </a:lnTo>
                  <a:lnTo>
                    <a:pt x="830" y="147"/>
                  </a:lnTo>
                  <a:lnTo>
                    <a:pt x="757" y="74"/>
                  </a:lnTo>
                  <a:lnTo>
                    <a:pt x="660" y="49"/>
                  </a:lnTo>
                  <a:lnTo>
                    <a:pt x="58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11" name="Google Shape;511;p39"/>
            <p:cNvSpPr/>
            <p:nvPr/>
          </p:nvSpPr>
          <p:spPr>
            <a:xfrm>
              <a:off x="4642200" y="3730000"/>
              <a:ext cx="389550" cy="249150"/>
            </a:xfrm>
            <a:custGeom>
              <a:avLst/>
              <a:gdLst/>
              <a:ahLst/>
              <a:cxnLst/>
              <a:rect l="l" t="t" r="r" b="b"/>
              <a:pathLst>
                <a:path w="15582" h="9966" extrusionOk="0">
                  <a:moveTo>
                    <a:pt x="14752" y="1"/>
                  </a:moveTo>
                  <a:lnTo>
                    <a:pt x="14629" y="49"/>
                  </a:lnTo>
                  <a:lnTo>
                    <a:pt x="14507" y="98"/>
                  </a:lnTo>
                  <a:lnTo>
                    <a:pt x="14410" y="196"/>
                  </a:lnTo>
                  <a:lnTo>
                    <a:pt x="14336" y="294"/>
                  </a:lnTo>
                  <a:lnTo>
                    <a:pt x="14263" y="416"/>
                  </a:lnTo>
                  <a:lnTo>
                    <a:pt x="14239" y="538"/>
                  </a:lnTo>
                  <a:lnTo>
                    <a:pt x="14214" y="684"/>
                  </a:lnTo>
                  <a:lnTo>
                    <a:pt x="14239" y="831"/>
                  </a:lnTo>
                  <a:lnTo>
                    <a:pt x="14288" y="1002"/>
                  </a:lnTo>
                  <a:lnTo>
                    <a:pt x="11308" y="4372"/>
                  </a:lnTo>
                  <a:lnTo>
                    <a:pt x="11161" y="4323"/>
                  </a:lnTo>
                  <a:lnTo>
                    <a:pt x="11015" y="4299"/>
                  </a:lnTo>
                  <a:lnTo>
                    <a:pt x="10844" y="4323"/>
                  </a:lnTo>
                  <a:lnTo>
                    <a:pt x="10087" y="3005"/>
                  </a:lnTo>
                  <a:lnTo>
                    <a:pt x="10160" y="2907"/>
                  </a:lnTo>
                  <a:lnTo>
                    <a:pt x="10209" y="2809"/>
                  </a:lnTo>
                  <a:lnTo>
                    <a:pt x="10233" y="2687"/>
                  </a:lnTo>
                  <a:lnTo>
                    <a:pt x="10233" y="2565"/>
                  </a:lnTo>
                  <a:lnTo>
                    <a:pt x="10233" y="2418"/>
                  </a:lnTo>
                  <a:lnTo>
                    <a:pt x="10184" y="2296"/>
                  </a:lnTo>
                  <a:lnTo>
                    <a:pt x="10136" y="2174"/>
                  </a:lnTo>
                  <a:lnTo>
                    <a:pt x="10038" y="2077"/>
                  </a:lnTo>
                  <a:lnTo>
                    <a:pt x="9940" y="2003"/>
                  </a:lnTo>
                  <a:lnTo>
                    <a:pt x="9818" y="1930"/>
                  </a:lnTo>
                  <a:lnTo>
                    <a:pt x="9696" y="1906"/>
                  </a:lnTo>
                  <a:lnTo>
                    <a:pt x="9549" y="1881"/>
                  </a:lnTo>
                  <a:lnTo>
                    <a:pt x="9427" y="1906"/>
                  </a:lnTo>
                  <a:lnTo>
                    <a:pt x="9281" y="1930"/>
                  </a:lnTo>
                  <a:lnTo>
                    <a:pt x="9183" y="2003"/>
                  </a:lnTo>
                  <a:lnTo>
                    <a:pt x="9085" y="2077"/>
                  </a:lnTo>
                  <a:lnTo>
                    <a:pt x="8988" y="2174"/>
                  </a:lnTo>
                  <a:lnTo>
                    <a:pt x="8939" y="2296"/>
                  </a:lnTo>
                  <a:lnTo>
                    <a:pt x="8890" y="2418"/>
                  </a:lnTo>
                  <a:lnTo>
                    <a:pt x="8866" y="2565"/>
                  </a:lnTo>
                  <a:lnTo>
                    <a:pt x="8890" y="2663"/>
                  </a:lnTo>
                  <a:lnTo>
                    <a:pt x="8914" y="2785"/>
                  </a:lnTo>
                  <a:lnTo>
                    <a:pt x="8939" y="2883"/>
                  </a:lnTo>
                  <a:lnTo>
                    <a:pt x="8988" y="2956"/>
                  </a:lnTo>
                  <a:lnTo>
                    <a:pt x="6521" y="6668"/>
                  </a:lnTo>
                  <a:lnTo>
                    <a:pt x="6399" y="6644"/>
                  </a:lnTo>
                  <a:lnTo>
                    <a:pt x="6130" y="6644"/>
                  </a:lnTo>
                  <a:lnTo>
                    <a:pt x="5959" y="6717"/>
                  </a:lnTo>
                  <a:lnTo>
                    <a:pt x="4714" y="5398"/>
                  </a:lnTo>
                  <a:lnTo>
                    <a:pt x="4763" y="5252"/>
                  </a:lnTo>
                  <a:lnTo>
                    <a:pt x="4763" y="5105"/>
                  </a:lnTo>
                  <a:lnTo>
                    <a:pt x="4763" y="4958"/>
                  </a:lnTo>
                  <a:lnTo>
                    <a:pt x="4714" y="4836"/>
                  </a:lnTo>
                  <a:lnTo>
                    <a:pt x="4665" y="4714"/>
                  </a:lnTo>
                  <a:lnTo>
                    <a:pt x="4567" y="4617"/>
                  </a:lnTo>
                  <a:lnTo>
                    <a:pt x="4470" y="4543"/>
                  </a:lnTo>
                  <a:lnTo>
                    <a:pt x="4347" y="4470"/>
                  </a:lnTo>
                  <a:lnTo>
                    <a:pt x="4225" y="4446"/>
                  </a:lnTo>
                  <a:lnTo>
                    <a:pt x="4079" y="4421"/>
                  </a:lnTo>
                  <a:lnTo>
                    <a:pt x="3957" y="4446"/>
                  </a:lnTo>
                  <a:lnTo>
                    <a:pt x="3810" y="4470"/>
                  </a:lnTo>
                  <a:lnTo>
                    <a:pt x="3712" y="4543"/>
                  </a:lnTo>
                  <a:lnTo>
                    <a:pt x="3615" y="4617"/>
                  </a:lnTo>
                  <a:lnTo>
                    <a:pt x="3517" y="4714"/>
                  </a:lnTo>
                  <a:lnTo>
                    <a:pt x="3468" y="4836"/>
                  </a:lnTo>
                  <a:lnTo>
                    <a:pt x="3419" y="4958"/>
                  </a:lnTo>
                  <a:lnTo>
                    <a:pt x="3395" y="5105"/>
                  </a:lnTo>
                  <a:lnTo>
                    <a:pt x="3419" y="5276"/>
                  </a:lnTo>
                  <a:lnTo>
                    <a:pt x="3493" y="5447"/>
                  </a:lnTo>
                  <a:lnTo>
                    <a:pt x="49" y="9574"/>
                  </a:lnTo>
                  <a:lnTo>
                    <a:pt x="0" y="9648"/>
                  </a:lnTo>
                  <a:lnTo>
                    <a:pt x="0" y="9745"/>
                  </a:lnTo>
                  <a:lnTo>
                    <a:pt x="25" y="9843"/>
                  </a:lnTo>
                  <a:lnTo>
                    <a:pt x="98" y="9916"/>
                  </a:lnTo>
                  <a:lnTo>
                    <a:pt x="171" y="9965"/>
                  </a:lnTo>
                  <a:lnTo>
                    <a:pt x="244" y="9965"/>
                  </a:lnTo>
                  <a:lnTo>
                    <a:pt x="342" y="9941"/>
                  </a:lnTo>
                  <a:lnTo>
                    <a:pt x="440" y="9892"/>
                  </a:lnTo>
                  <a:lnTo>
                    <a:pt x="3859" y="5740"/>
                  </a:lnTo>
                  <a:lnTo>
                    <a:pt x="3981" y="5789"/>
                  </a:lnTo>
                  <a:lnTo>
                    <a:pt x="4079" y="5789"/>
                  </a:lnTo>
                  <a:lnTo>
                    <a:pt x="4225" y="5764"/>
                  </a:lnTo>
                  <a:lnTo>
                    <a:pt x="4347" y="5740"/>
                  </a:lnTo>
                  <a:lnTo>
                    <a:pt x="5642" y="7083"/>
                  </a:lnTo>
                  <a:lnTo>
                    <a:pt x="5617" y="7205"/>
                  </a:lnTo>
                  <a:lnTo>
                    <a:pt x="5617" y="7328"/>
                  </a:lnTo>
                  <a:lnTo>
                    <a:pt x="5617" y="7450"/>
                  </a:lnTo>
                  <a:lnTo>
                    <a:pt x="5666" y="7572"/>
                  </a:lnTo>
                  <a:lnTo>
                    <a:pt x="5740" y="7694"/>
                  </a:lnTo>
                  <a:lnTo>
                    <a:pt x="5813" y="7792"/>
                  </a:lnTo>
                  <a:lnTo>
                    <a:pt x="5910" y="7889"/>
                  </a:lnTo>
                  <a:lnTo>
                    <a:pt x="6033" y="7938"/>
                  </a:lnTo>
                  <a:lnTo>
                    <a:pt x="6155" y="7987"/>
                  </a:lnTo>
                  <a:lnTo>
                    <a:pt x="6301" y="8011"/>
                  </a:lnTo>
                  <a:lnTo>
                    <a:pt x="6448" y="7987"/>
                  </a:lnTo>
                  <a:lnTo>
                    <a:pt x="6570" y="7938"/>
                  </a:lnTo>
                  <a:lnTo>
                    <a:pt x="6692" y="7889"/>
                  </a:lnTo>
                  <a:lnTo>
                    <a:pt x="6790" y="7792"/>
                  </a:lnTo>
                  <a:lnTo>
                    <a:pt x="6863" y="7694"/>
                  </a:lnTo>
                  <a:lnTo>
                    <a:pt x="6936" y="7572"/>
                  </a:lnTo>
                  <a:lnTo>
                    <a:pt x="6961" y="7450"/>
                  </a:lnTo>
                  <a:lnTo>
                    <a:pt x="6985" y="7328"/>
                  </a:lnTo>
                  <a:lnTo>
                    <a:pt x="6961" y="7132"/>
                  </a:lnTo>
                  <a:lnTo>
                    <a:pt x="6887" y="6986"/>
                  </a:lnTo>
                  <a:lnTo>
                    <a:pt x="9403" y="3224"/>
                  </a:lnTo>
                  <a:lnTo>
                    <a:pt x="9549" y="3249"/>
                  </a:lnTo>
                  <a:lnTo>
                    <a:pt x="9647" y="3249"/>
                  </a:lnTo>
                  <a:lnTo>
                    <a:pt x="10429" y="4617"/>
                  </a:lnTo>
                  <a:lnTo>
                    <a:pt x="10355" y="4788"/>
                  </a:lnTo>
                  <a:lnTo>
                    <a:pt x="10331" y="4885"/>
                  </a:lnTo>
                  <a:lnTo>
                    <a:pt x="10331" y="4983"/>
                  </a:lnTo>
                  <a:lnTo>
                    <a:pt x="10331" y="5129"/>
                  </a:lnTo>
                  <a:lnTo>
                    <a:pt x="10380" y="5252"/>
                  </a:lnTo>
                  <a:lnTo>
                    <a:pt x="10429" y="5374"/>
                  </a:lnTo>
                  <a:lnTo>
                    <a:pt x="10526" y="5471"/>
                  </a:lnTo>
                  <a:lnTo>
                    <a:pt x="10624" y="5569"/>
                  </a:lnTo>
                  <a:lnTo>
                    <a:pt x="10746" y="5618"/>
                  </a:lnTo>
                  <a:lnTo>
                    <a:pt x="10868" y="5667"/>
                  </a:lnTo>
                  <a:lnTo>
                    <a:pt x="11137" y="5667"/>
                  </a:lnTo>
                  <a:lnTo>
                    <a:pt x="11284" y="5618"/>
                  </a:lnTo>
                  <a:lnTo>
                    <a:pt x="11381" y="5569"/>
                  </a:lnTo>
                  <a:lnTo>
                    <a:pt x="11479" y="5471"/>
                  </a:lnTo>
                  <a:lnTo>
                    <a:pt x="11577" y="5374"/>
                  </a:lnTo>
                  <a:lnTo>
                    <a:pt x="11625" y="5252"/>
                  </a:lnTo>
                  <a:lnTo>
                    <a:pt x="11674" y="5129"/>
                  </a:lnTo>
                  <a:lnTo>
                    <a:pt x="11699" y="4983"/>
                  </a:lnTo>
                  <a:lnTo>
                    <a:pt x="11674" y="4861"/>
                  </a:lnTo>
                  <a:lnTo>
                    <a:pt x="11650" y="4739"/>
                  </a:lnTo>
                  <a:lnTo>
                    <a:pt x="14654" y="1319"/>
                  </a:lnTo>
                  <a:lnTo>
                    <a:pt x="14776" y="1344"/>
                  </a:lnTo>
                  <a:lnTo>
                    <a:pt x="14898" y="1368"/>
                  </a:lnTo>
                  <a:lnTo>
                    <a:pt x="15045" y="1344"/>
                  </a:lnTo>
                  <a:lnTo>
                    <a:pt x="15167" y="1295"/>
                  </a:lnTo>
                  <a:lnTo>
                    <a:pt x="15289" y="1246"/>
                  </a:lnTo>
                  <a:lnTo>
                    <a:pt x="15387" y="1148"/>
                  </a:lnTo>
                  <a:lnTo>
                    <a:pt x="15460" y="1051"/>
                  </a:lnTo>
                  <a:lnTo>
                    <a:pt x="15533" y="953"/>
                  </a:lnTo>
                  <a:lnTo>
                    <a:pt x="15558" y="807"/>
                  </a:lnTo>
                  <a:lnTo>
                    <a:pt x="15582" y="684"/>
                  </a:lnTo>
                  <a:lnTo>
                    <a:pt x="15558" y="538"/>
                  </a:lnTo>
                  <a:lnTo>
                    <a:pt x="15533" y="416"/>
                  </a:lnTo>
                  <a:lnTo>
                    <a:pt x="15460" y="294"/>
                  </a:lnTo>
                  <a:lnTo>
                    <a:pt x="15387" y="196"/>
                  </a:lnTo>
                  <a:lnTo>
                    <a:pt x="15289" y="98"/>
                  </a:lnTo>
                  <a:lnTo>
                    <a:pt x="15167" y="49"/>
                  </a:lnTo>
                  <a:lnTo>
                    <a:pt x="1504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512" name="Google Shape;512;p39"/>
          <p:cNvGrpSpPr/>
          <p:nvPr/>
        </p:nvGrpSpPr>
        <p:grpSpPr>
          <a:xfrm>
            <a:off x="5367942" y="4161820"/>
            <a:ext cx="365913" cy="336072"/>
            <a:chOff x="5300400" y="3670175"/>
            <a:chExt cx="421300" cy="399325"/>
          </a:xfrm>
          <a:solidFill>
            <a:srgbClr val="00B0F0"/>
          </a:solidFill>
        </p:grpSpPr>
        <p:sp>
          <p:nvSpPr>
            <p:cNvPr id="513" name="Google Shape;513;p39"/>
            <p:cNvSpPr/>
            <p:nvPr/>
          </p:nvSpPr>
          <p:spPr>
            <a:xfrm>
              <a:off x="5300400" y="3708025"/>
              <a:ext cx="421300" cy="267450"/>
            </a:xfrm>
            <a:custGeom>
              <a:avLst/>
              <a:gdLst/>
              <a:ahLst/>
              <a:cxnLst/>
              <a:rect l="l" t="t" r="r" b="b"/>
              <a:pathLst>
                <a:path w="16852" h="10698" extrusionOk="0">
                  <a:moveTo>
                    <a:pt x="16364" y="489"/>
                  </a:moveTo>
                  <a:lnTo>
                    <a:pt x="16364" y="10209"/>
                  </a:lnTo>
                  <a:lnTo>
                    <a:pt x="489" y="10209"/>
                  </a:lnTo>
                  <a:lnTo>
                    <a:pt x="489" y="489"/>
                  </a:lnTo>
                  <a:close/>
                  <a:moveTo>
                    <a:pt x="391" y="0"/>
                  </a:moveTo>
                  <a:lnTo>
                    <a:pt x="293" y="25"/>
                  </a:lnTo>
                  <a:lnTo>
                    <a:pt x="196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5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0209"/>
                  </a:lnTo>
                  <a:lnTo>
                    <a:pt x="0" y="10307"/>
                  </a:lnTo>
                  <a:lnTo>
                    <a:pt x="25" y="10405"/>
                  </a:lnTo>
                  <a:lnTo>
                    <a:pt x="73" y="10478"/>
                  </a:lnTo>
                  <a:lnTo>
                    <a:pt x="122" y="10551"/>
                  </a:lnTo>
                  <a:lnTo>
                    <a:pt x="196" y="10600"/>
                  </a:lnTo>
                  <a:lnTo>
                    <a:pt x="293" y="10649"/>
                  </a:lnTo>
                  <a:lnTo>
                    <a:pt x="391" y="10673"/>
                  </a:lnTo>
                  <a:lnTo>
                    <a:pt x="489" y="10698"/>
                  </a:lnTo>
                  <a:lnTo>
                    <a:pt x="16364" y="10698"/>
                  </a:lnTo>
                  <a:lnTo>
                    <a:pt x="16461" y="10673"/>
                  </a:lnTo>
                  <a:lnTo>
                    <a:pt x="16559" y="10649"/>
                  </a:lnTo>
                  <a:lnTo>
                    <a:pt x="16657" y="10600"/>
                  </a:lnTo>
                  <a:lnTo>
                    <a:pt x="16730" y="10551"/>
                  </a:lnTo>
                  <a:lnTo>
                    <a:pt x="16779" y="10478"/>
                  </a:lnTo>
                  <a:lnTo>
                    <a:pt x="16828" y="10405"/>
                  </a:lnTo>
                  <a:lnTo>
                    <a:pt x="16852" y="10307"/>
                  </a:lnTo>
                  <a:lnTo>
                    <a:pt x="16852" y="10209"/>
                  </a:lnTo>
                  <a:lnTo>
                    <a:pt x="16852" y="489"/>
                  </a:lnTo>
                  <a:lnTo>
                    <a:pt x="16852" y="391"/>
                  </a:lnTo>
                  <a:lnTo>
                    <a:pt x="16828" y="293"/>
                  </a:lnTo>
                  <a:lnTo>
                    <a:pt x="16779" y="220"/>
                  </a:lnTo>
                  <a:lnTo>
                    <a:pt x="16730" y="147"/>
                  </a:lnTo>
                  <a:lnTo>
                    <a:pt x="16657" y="74"/>
                  </a:lnTo>
                  <a:lnTo>
                    <a:pt x="16559" y="25"/>
                  </a:lnTo>
                  <a:lnTo>
                    <a:pt x="1646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14" name="Google Shape;514;p39"/>
            <p:cNvSpPr/>
            <p:nvPr/>
          </p:nvSpPr>
          <p:spPr>
            <a:xfrm>
              <a:off x="5498825" y="3670175"/>
              <a:ext cx="24450" cy="25650"/>
            </a:xfrm>
            <a:custGeom>
              <a:avLst/>
              <a:gdLst/>
              <a:ahLst/>
              <a:cxnLst/>
              <a:rect l="l" t="t" r="r" b="b"/>
              <a:pathLst>
                <a:path w="978" h="1026" extrusionOk="0">
                  <a:moveTo>
                    <a:pt x="489" y="0"/>
                  </a:moveTo>
                  <a:lnTo>
                    <a:pt x="391" y="25"/>
                  </a:lnTo>
                  <a:lnTo>
                    <a:pt x="294" y="49"/>
                  </a:lnTo>
                  <a:lnTo>
                    <a:pt x="220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318"/>
                  </a:lnTo>
                  <a:lnTo>
                    <a:pt x="1" y="391"/>
                  </a:lnTo>
                  <a:lnTo>
                    <a:pt x="1" y="489"/>
                  </a:lnTo>
                  <a:lnTo>
                    <a:pt x="1" y="1026"/>
                  </a:lnTo>
                  <a:lnTo>
                    <a:pt x="978" y="1026"/>
                  </a:lnTo>
                  <a:lnTo>
                    <a:pt x="978" y="489"/>
                  </a:lnTo>
                  <a:lnTo>
                    <a:pt x="978" y="391"/>
                  </a:lnTo>
                  <a:lnTo>
                    <a:pt x="929" y="318"/>
                  </a:lnTo>
                  <a:lnTo>
                    <a:pt x="904" y="220"/>
                  </a:lnTo>
                  <a:lnTo>
                    <a:pt x="831" y="147"/>
                  </a:lnTo>
                  <a:lnTo>
                    <a:pt x="758" y="98"/>
                  </a:lnTo>
                  <a:lnTo>
                    <a:pt x="684" y="49"/>
                  </a:lnTo>
                  <a:lnTo>
                    <a:pt x="587" y="25"/>
                  </a:lnTo>
                  <a:lnTo>
                    <a:pt x="48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15" name="Google Shape;515;p39"/>
            <p:cNvSpPr/>
            <p:nvPr/>
          </p:nvSpPr>
          <p:spPr>
            <a:xfrm>
              <a:off x="5366325" y="3987675"/>
              <a:ext cx="61100" cy="81825"/>
            </a:xfrm>
            <a:custGeom>
              <a:avLst/>
              <a:gdLst/>
              <a:ahLst/>
              <a:cxnLst/>
              <a:rect l="l" t="t" r="r" b="b"/>
              <a:pathLst>
                <a:path w="2444" h="3273" extrusionOk="0">
                  <a:moveTo>
                    <a:pt x="1344" y="0"/>
                  </a:moveTo>
                  <a:lnTo>
                    <a:pt x="50" y="2565"/>
                  </a:lnTo>
                  <a:lnTo>
                    <a:pt x="25" y="2638"/>
                  </a:lnTo>
                  <a:lnTo>
                    <a:pt x="1" y="2736"/>
                  </a:lnTo>
                  <a:lnTo>
                    <a:pt x="1" y="2833"/>
                  </a:lnTo>
                  <a:lnTo>
                    <a:pt x="25" y="2931"/>
                  </a:lnTo>
                  <a:lnTo>
                    <a:pt x="74" y="3004"/>
                  </a:lnTo>
                  <a:lnTo>
                    <a:pt x="123" y="3102"/>
                  </a:lnTo>
                  <a:lnTo>
                    <a:pt x="196" y="3151"/>
                  </a:lnTo>
                  <a:lnTo>
                    <a:pt x="269" y="3224"/>
                  </a:lnTo>
                  <a:lnTo>
                    <a:pt x="392" y="3248"/>
                  </a:lnTo>
                  <a:lnTo>
                    <a:pt x="489" y="3273"/>
                  </a:lnTo>
                  <a:lnTo>
                    <a:pt x="636" y="3248"/>
                  </a:lnTo>
                  <a:lnTo>
                    <a:pt x="758" y="3200"/>
                  </a:lnTo>
                  <a:lnTo>
                    <a:pt x="856" y="3102"/>
                  </a:lnTo>
                  <a:lnTo>
                    <a:pt x="929" y="3004"/>
                  </a:lnTo>
                  <a:lnTo>
                    <a:pt x="244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16" name="Google Shape;516;p39"/>
            <p:cNvSpPr/>
            <p:nvPr/>
          </p:nvSpPr>
          <p:spPr>
            <a:xfrm>
              <a:off x="5594700" y="3987675"/>
              <a:ext cx="61075" cy="81825"/>
            </a:xfrm>
            <a:custGeom>
              <a:avLst/>
              <a:gdLst/>
              <a:ahLst/>
              <a:cxnLst/>
              <a:rect l="l" t="t" r="r" b="b"/>
              <a:pathLst>
                <a:path w="2443" h="3273" extrusionOk="0">
                  <a:moveTo>
                    <a:pt x="0" y="0"/>
                  </a:moveTo>
                  <a:lnTo>
                    <a:pt x="1514" y="3004"/>
                  </a:lnTo>
                  <a:lnTo>
                    <a:pt x="1588" y="3102"/>
                  </a:lnTo>
                  <a:lnTo>
                    <a:pt x="1685" y="3200"/>
                  </a:lnTo>
                  <a:lnTo>
                    <a:pt x="1807" y="3248"/>
                  </a:lnTo>
                  <a:lnTo>
                    <a:pt x="1954" y="3273"/>
                  </a:lnTo>
                  <a:lnTo>
                    <a:pt x="2052" y="3248"/>
                  </a:lnTo>
                  <a:lnTo>
                    <a:pt x="2174" y="3224"/>
                  </a:lnTo>
                  <a:lnTo>
                    <a:pt x="2247" y="3151"/>
                  </a:lnTo>
                  <a:lnTo>
                    <a:pt x="2320" y="3102"/>
                  </a:lnTo>
                  <a:lnTo>
                    <a:pt x="2369" y="3004"/>
                  </a:lnTo>
                  <a:lnTo>
                    <a:pt x="2418" y="2931"/>
                  </a:lnTo>
                  <a:lnTo>
                    <a:pt x="2442" y="2833"/>
                  </a:lnTo>
                  <a:lnTo>
                    <a:pt x="2442" y="2736"/>
                  </a:lnTo>
                  <a:lnTo>
                    <a:pt x="2418" y="2638"/>
                  </a:lnTo>
                  <a:lnTo>
                    <a:pt x="2393" y="2565"/>
                  </a:lnTo>
                  <a:lnTo>
                    <a:pt x="109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17" name="Google Shape;517;p39"/>
            <p:cNvSpPr/>
            <p:nvPr/>
          </p:nvSpPr>
          <p:spPr>
            <a:xfrm>
              <a:off x="5324825" y="3732450"/>
              <a:ext cx="372475" cy="218600"/>
            </a:xfrm>
            <a:custGeom>
              <a:avLst/>
              <a:gdLst/>
              <a:ahLst/>
              <a:cxnLst/>
              <a:rect l="l" t="t" r="r" b="b"/>
              <a:pathLst>
                <a:path w="14899" h="8744" extrusionOk="0">
                  <a:moveTo>
                    <a:pt x="12578" y="1319"/>
                  </a:moveTo>
                  <a:lnTo>
                    <a:pt x="12676" y="1344"/>
                  </a:lnTo>
                  <a:lnTo>
                    <a:pt x="12749" y="1392"/>
                  </a:lnTo>
                  <a:lnTo>
                    <a:pt x="12822" y="1441"/>
                  </a:lnTo>
                  <a:lnTo>
                    <a:pt x="12895" y="1515"/>
                  </a:lnTo>
                  <a:lnTo>
                    <a:pt x="12920" y="1612"/>
                  </a:lnTo>
                  <a:lnTo>
                    <a:pt x="12969" y="1710"/>
                  </a:lnTo>
                  <a:lnTo>
                    <a:pt x="12969" y="1808"/>
                  </a:lnTo>
                  <a:lnTo>
                    <a:pt x="12969" y="4079"/>
                  </a:lnTo>
                  <a:lnTo>
                    <a:pt x="12969" y="4177"/>
                  </a:lnTo>
                  <a:lnTo>
                    <a:pt x="12920" y="4274"/>
                  </a:lnTo>
                  <a:lnTo>
                    <a:pt x="12895" y="4348"/>
                  </a:lnTo>
                  <a:lnTo>
                    <a:pt x="12822" y="4421"/>
                  </a:lnTo>
                  <a:lnTo>
                    <a:pt x="12749" y="4470"/>
                  </a:lnTo>
                  <a:lnTo>
                    <a:pt x="12676" y="4519"/>
                  </a:lnTo>
                  <a:lnTo>
                    <a:pt x="12578" y="4543"/>
                  </a:lnTo>
                  <a:lnTo>
                    <a:pt x="12480" y="4567"/>
                  </a:lnTo>
                  <a:lnTo>
                    <a:pt x="12383" y="4543"/>
                  </a:lnTo>
                  <a:lnTo>
                    <a:pt x="12285" y="4519"/>
                  </a:lnTo>
                  <a:lnTo>
                    <a:pt x="12212" y="4470"/>
                  </a:lnTo>
                  <a:lnTo>
                    <a:pt x="12138" y="4421"/>
                  </a:lnTo>
                  <a:lnTo>
                    <a:pt x="12065" y="4348"/>
                  </a:lnTo>
                  <a:lnTo>
                    <a:pt x="12041" y="4274"/>
                  </a:lnTo>
                  <a:lnTo>
                    <a:pt x="11992" y="4177"/>
                  </a:lnTo>
                  <a:lnTo>
                    <a:pt x="11992" y="4079"/>
                  </a:lnTo>
                  <a:lnTo>
                    <a:pt x="11992" y="3004"/>
                  </a:lnTo>
                  <a:lnTo>
                    <a:pt x="7986" y="7010"/>
                  </a:lnTo>
                  <a:lnTo>
                    <a:pt x="7913" y="7059"/>
                  </a:lnTo>
                  <a:lnTo>
                    <a:pt x="7815" y="7107"/>
                  </a:lnTo>
                  <a:lnTo>
                    <a:pt x="7742" y="7132"/>
                  </a:lnTo>
                  <a:lnTo>
                    <a:pt x="7644" y="7156"/>
                  </a:lnTo>
                  <a:lnTo>
                    <a:pt x="7547" y="7132"/>
                  </a:lnTo>
                  <a:lnTo>
                    <a:pt x="7449" y="7107"/>
                  </a:lnTo>
                  <a:lnTo>
                    <a:pt x="7376" y="7059"/>
                  </a:lnTo>
                  <a:lnTo>
                    <a:pt x="7303" y="7010"/>
                  </a:lnTo>
                  <a:lnTo>
                    <a:pt x="5349" y="5056"/>
                  </a:lnTo>
                  <a:lnTo>
                    <a:pt x="2760" y="7620"/>
                  </a:lnTo>
                  <a:lnTo>
                    <a:pt x="2687" y="7694"/>
                  </a:lnTo>
                  <a:lnTo>
                    <a:pt x="2613" y="7742"/>
                  </a:lnTo>
                  <a:lnTo>
                    <a:pt x="2516" y="7767"/>
                  </a:lnTo>
                  <a:lnTo>
                    <a:pt x="2320" y="7767"/>
                  </a:lnTo>
                  <a:lnTo>
                    <a:pt x="2247" y="7742"/>
                  </a:lnTo>
                  <a:lnTo>
                    <a:pt x="2149" y="7694"/>
                  </a:lnTo>
                  <a:lnTo>
                    <a:pt x="2076" y="7620"/>
                  </a:lnTo>
                  <a:lnTo>
                    <a:pt x="2003" y="7547"/>
                  </a:lnTo>
                  <a:lnTo>
                    <a:pt x="1978" y="7474"/>
                  </a:lnTo>
                  <a:lnTo>
                    <a:pt x="1929" y="7376"/>
                  </a:lnTo>
                  <a:lnTo>
                    <a:pt x="1929" y="7278"/>
                  </a:lnTo>
                  <a:lnTo>
                    <a:pt x="1929" y="7205"/>
                  </a:lnTo>
                  <a:lnTo>
                    <a:pt x="1978" y="7107"/>
                  </a:lnTo>
                  <a:lnTo>
                    <a:pt x="2003" y="7010"/>
                  </a:lnTo>
                  <a:lnTo>
                    <a:pt x="2076" y="6936"/>
                  </a:lnTo>
                  <a:lnTo>
                    <a:pt x="5007" y="4006"/>
                  </a:lnTo>
                  <a:lnTo>
                    <a:pt x="5080" y="3957"/>
                  </a:lnTo>
                  <a:lnTo>
                    <a:pt x="5153" y="3908"/>
                  </a:lnTo>
                  <a:lnTo>
                    <a:pt x="5251" y="3884"/>
                  </a:lnTo>
                  <a:lnTo>
                    <a:pt x="5446" y="3884"/>
                  </a:lnTo>
                  <a:lnTo>
                    <a:pt x="5520" y="3908"/>
                  </a:lnTo>
                  <a:lnTo>
                    <a:pt x="5617" y="3957"/>
                  </a:lnTo>
                  <a:lnTo>
                    <a:pt x="5691" y="4006"/>
                  </a:lnTo>
                  <a:lnTo>
                    <a:pt x="7644" y="5960"/>
                  </a:lnTo>
                  <a:lnTo>
                    <a:pt x="11332" y="2296"/>
                  </a:lnTo>
                  <a:lnTo>
                    <a:pt x="10209" y="2296"/>
                  </a:lnTo>
                  <a:lnTo>
                    <a:pt x="10111" y="2272"/>
                  </a:lnTo>
                  <a:lnTo>
                    <a:pt x="10013" y="2247"/>
                  </a:lnTo>
                  <a:lnTo>
                    <a:pt x="9916" y="2198"/>
                  </a:lnTo>
                  <a:lnTo>
                    <a:pt x="9843" y="2150"/>
                  </a:lnTo>
                  <a:lnTo>
                    <a:pt x="9794" y="2076"/>
                  </a:lnTo>
                  <a:lnTo>
                    <a:pt x="9745" y="1979"/>
                  </a:lnTo>
                  <a:lnTo>
                    <a:pt x="9720" y="1905"/>
                  </a:lnTo>
                  <a:lnTo>
                    <a:pt x="9720" y="1808"/>
                  </a:lnTo>
                  <a:lnTo>
                    <a:pt x="9720" y="1710"/>
                  </a:lnTo>
                  <a:lnTo>
                    <a:pt x="9745" y="1612"/>
                  </a:lnTo>
                  <a:lnTo>
                    <a:pt x="9794" y="1515"/>
                  </a:lnTo>
                  <a:lnTo>
                    <a:pt x="9843" y="1441"/>
                  </a:lnTo>
                  <a:lnTo>
                    <a:pt x="9916" y="1392"/>
                  </a:lnTo>
                  <a:lnTo>
                    <a:pt x="10013" y="1344"/>
                  </a:lnTo>
                  <a:lnTo>
                    <a:pt x="10111" y="1319"/>
                  </a:lnTo>
                  <a:close/>
                  <a:moveTo>
                    <a:pt x="0" y="0"/>
                  </a:moveTo>
                  <a:lnTo>
                    <a:pt x="0" y="8744"/>
                  </a:lnTo>
                  <a:lnTo>
                    <a:pt x="14898" y="8744"/>
                  </a:lnTo>
                  <a:lnTo>
                    <a:pt x="1489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518" name="Google Shape;518;p39"/>
          <p:cNvSpPr/>
          <p:nvPr/>
        </p:nvSpPr>
        <p:spPr>
          <a:xfrm>
            <a:off x="5932940" y="4132537"/>
            <a:ext cx="407299" cy="394647"/>
          </a:xfrm>
          <a:custGeom>
            <a:avLst/>
            <a:gdLst/>
            <a:ahLst/>
            <a:cxnLst/>
            <a:rect l="l" t="t" r="r" b="b"/>
            <a:pathLst>
              <a:path w="18758" h="18757" extrusionOk="0">
                <a:moveTo>
                  <a:pt x="10039" y="2467"/>
                </a:moveTo>
                <a:lnTo>
                  <a:pt x="10380" y="2491"/>
                </a:lnTo>
                <a:lnTo>
                  <a:pt x="10674" y="2516"/>
                </a:lnTo>
                <a:lnTo>
                  <a:pt x="10869" y="2540"/>
                </a:lnTo>
                <a:lnTo>
                  <a:pt x="10967" y="2564"/>
                </a:lnTo>
                <a:lnTo>
                  <a:pt x="10991" y="2589"/>
                </a:lnTo>
                <a:lnTo>
                  <a:pt x="10967" y="2638"/>
                </a:lnTo>
                <a:lnTo>
                  <a:pt x="10893" y="2784"/>
                </a:lnTo>
                <a:lnTo>
                  <a:pt x="10771" y="2955"/>
                </a:lnTo>
                <a:lnTo>
                  <a:pt x="10600" y="3151"/>
                </a:lnTo>
                <a:lnTo>
                  <a:pt x="10405" y="3322"/>
                </a:lnTo>
                <a:lnTo>
                  <a:pt x="10209" y="3468"/>
                </a:lnTo>
                <a:lnTo>
                  <a:pt x="10039" y="3590"/>
                </a:lnTo>
                <a:lnTo>
                  <a:pt x="9941" y="3615"/>
                </a:lnTo>
                <a:lnTo>
                  <a:pt x="9843" y="3639"/>
                </a:lnTo>
                <a:lnTo>
                  <a:pt x="9745" y="3663"/>
                </a:lnTo>
                <a:lnTo>
                  <a:pt x="9648" y="3737"/>
                </a:lnTo>
                <a:lnTo>
                  <a:pt x="9550" y="3810"/>
                </a:lnTo>
                <a:lnTo>
                  <a:pt x="9452" y="3883"/>
                </a:lnTo>
                <a:lnTo>
                  <a:pt x="9355" y="3957"/>
                </a:lnTo>
                <a:lnTo>
                  <a:pt x="9257" y="3981"/>
                </a:lnTo>
                <a:lnTo>
                  <a:pt x="9159" y="4005"/>
                </a:lnTo>
                <a:lnTo>
                  <a:pt x="9086" y="4005"/>
                </a:lnTo>
                <a:lnTo>
                  <a:pt x="8988" y="4054"/>
                </a:lnTo>
                <a:lnTo>
                  <a:pt x="8866" y="4128"/>
                </a:lnTo>
                <a:lnTo>
                  <a:pt x="8793" y="4201"/>
                </a:lnTo>
                <a:lnTo>
                  <a:pt x="8695" y="4274"/>
                </a:lnTo>
                <a:lnTo>
                  <a:pt x="8598" y="4323"/>
                </a:lnTo>
                <a:lnTo>
                  <a:pt x="8500" y="4372"/>
                </a:lnTo>
                <a:lnTo>
                  <a:pt x="8304" y="4372"/>
                </a:lnTo>
                <a:lnTo>
                  <a:pt x="8207" y="4323"/>
                </a:lnTo>
                <a:lnTo>
                  <a:pt x="8109" y="4274"/>
                </a:lnTo>
                <a:lnTo>
                  <a:pt x="8036" y="4201"/>
                </a:lnTo>
                <a:lnTo>
                  <a:pt x="7963" y="4103"/>
                </a:lnTo>
                <a:lnTo>
                  <a:pt x="7938" y="4005"/>
                </a:lnTo>
                <a:lnTo>
                  <a:pt x="7963" y="3908"/>
                </a:lnTo>
                <a:lnTo>
                  <a:pt x="8036" y="3810"/>
                </a:lnTo>
                <a:lnTo>
                  <a:pt x="8109" y="3712"/>
                </a:lnTo>
                <a:lnTo>
                  <a:pt x="8158" y="3615"/>
                </a:lnTo>
                <a:lnTo>
                  <a:pt x="8207" y="3517"/>
                </a:lnTo>
                <a:lnTo>
                  <a:pt x="8207" y="3419"/>
                </a:lnTo>
                <a:lnTo>
                  <a:pt x="8182" y="3273"/>
                </a:lnTo>
                <a:lnTo>
                  <a:pt x="8158" y="3199"/>
                </a:lnTo>
                <a:lnTo>
                  <a:pt x="8109" y="3151"/>
                </a:lnTo>
                <a:lnTo>
                  <a:pt x="8060" y="3102"/>
                </a:lnTo>
                <a:lnTo>
                  <a:pt x="7987" y="3077"/>
                </a:lnTo>
                <a:lnTo>
                  <a:pt x="7840" y="3053"/>
                </a:lnTo>
                <a:lnTo>
                  <a:pt x="7669" y="3028"/>
                </a:lnTo>
                <a:lnTo>
                  <a:pt x="7596" y="2980"/>
                </a:lnTo>
                <a:lnTo>
                  <a:pt x="7547" y="2955"/>
                </a:lnTo>
                <a:lnTo>
                  <a:pt x="7523" y="2906"/>
                </a:lnTo>
                <a:lnTo>
                  <a:pt x="7547" y="2833"/>
                </a:lnTo>
                <a:lnTo>
                  <a:pt x="7572" y="2760"/>
                </a:lnTo>
                <a:lnTo>
                  <a:pt x="7645" y="2662"/>
                </a:lnTo>
                <a:lnTo>
                  <a:pt x="7694" y="2638"/>
                </a:lnTo>
                <a:lnTo>
                  <a:pt x="7792" y="2589"/>
                </a:lnTo>
                <a:lnTo>
                  <a:pt x="8036" y="2540"/>
                </a:lnTo>
                <a:lnTo>
                  <a:pt x="8329" y="2491"/>
                </a:lnTo>
                <a:lnTo>
                  <a:pt x="8671" y="2467"/>
                </a:lnTo>
                <a:close/>
                <a:moveTo>
                  <a:pt x="11455" y="4763"/>
                </a:moveTo>
                <a:lnTo>
                  <a:pt x="11528" y="4787"/>
                </a:lnTo>
                <a:lnTo>
                  <a:pt x="11577" y="4811"/>
                </a:lnTo>
                <a:lnTo>
                  <a:pt x="11626" y="4885"/>
                </a:lnTo>
                <a:lnTo>
                  <a:pt x="11650" y="4958"/>
                </a:lnTo>
                <a:lnTo>
                  <a:pt x="11626" y="5031"/>
                </a:lnTo>
                <a:lnTo>
                  <a:pt x="11577" y="5153"/>
                </a:lnTo>
                <a:lnTo>
                  <a:pt x="11528" y="5251"/>
                </a:lnTo>
                <a:lnTo>
                  <a:pt x="11455" y="5324"/>
                </a:lnTo>
                <a:lnTo>
                  <a:pt x="11357" y="5398"/>
                </a:lnTo>
                <a:lnTo>
                  <a:pt x="11260" y="5471"/>
                </a:lnTo>
                <a:lnTo>
                  <a:pt x="11162" y="5520"/>
                </a:lnTo>
                <a:lnTo>
                  <a:pt x="10991" y="5520"/>
                </a:lnTo>
                <a:lnTo>
                  <a:pt x="10942" y="5471"/>
                </a:lnTo>
                <a:lnTo>
                  <a:pt x="10893" y="5398"/>
                </a:lnTo>
                <a:lnTo>
                  <a:pt x="10869" y="5324"/>
                </a:lnTo>
                <a:lnTo>
                  <a:pt x="10893" y="5251"/>
                </a:lnTo>
                <a:lnTo>
                  <a:pt x="10942" y="5153"/>
                </a:lnTo>
                <a:lnTo>
                  <a:pt x="10991" y="5031"/>
                </a:lnTo>
                <a:lnTo>
                  <a:pt x="11064" y="4958"/>
                </a:lnTo>
                <a:lnTo>
                  <a:pt x="11162" y="4885"/>
                </a:lnTo>
                <a:lnTo>
                  <a:pt x="11260" y="4811"/>
                </a:lnTo>
                <a:lnTo>
                  <a:pt x="11357" y="4787"/>
                </a:lnTo>
                <a:lnTo>
                  <a:pt x="11455" y="4763"/>
                </a:lnTo>
                <a:close/>
                <a:moveTo>
                  <a:pt x="16437" y="12260"/>
                </a:moveTo>
                <a:lnTo>
                  <a:pt x="16511" y="12285"/>
                </a:lnTo>
                <a:lnTo>
                  <a:pt x="16535" y="12334"/>
                </a:lnTo>
                <a:lnTo>
                  <a:pt x="16559" y="12407"/>
                </a:lnTo>
                <a:lnTo>
                  <a:pt x="16584" y="12578"/>
                </a:lnTo>
                <a:lnTo>
                  <a:pt x="16584" y="12651"/>
                </a:lnTo>
                <a:lnTo>
                  <a:pt x="16535" y="12749"/>
                </a:lnTo>
                <a:lnTo>
                  <a:pt x="16486" y="12871"/>
                </a:lnTo>
                <a:lnTo>
                  <a:pt x="16413" y="12944"/>
                </a:lnTo>
                <a:lnTo>
                  <a:pt x="16340" y="13042"/>
                </a:lnTo>
                <a:lnTo>
                  <a:pt x="16266" y="13140"/>
                </a:lnTo>
                <a:lnTo>
                  <a:pt x="16218" y="13237"/>
                </a:lnTo>
                <a:lnTo>
                  <a:pt x="16218" y="13335"/>
                </a:lnTo>
                <a:lnTo>
                  <a:pt x="16193" y="13482"/>
                </a:lnTo>
                <a:lnTo>
                  <a:pt x="16144" y="13555"/>
                </a:lnTo>
                <a:lnTo>
                  <a:pt x="16120" y="13628"/>
                </a:lnTo>
                <a:lnTo>
                  <a:pt x="16071" y="13653"/>
                </a:lnTo>
                <a:lnTo>
                  <a:pt x="15973" y="13653"/>
                </a:lnTo>
                <a:lnTo>
                  <a:pt x="15924" y="13628"/>
                </a:lnTo>
                <a:lnTo>
                  <a:pt x="15900" y="13555"/>
                </a:lnTo>
                <a:lnTo>
                  <a:pt x="15851" y="13433"/>
                </a:lnTo>
                <a:lnTo>
                  <a:pt x="15851" y="13286"/>
                </a:lnTo>
                <a:lnTo>
                  <a:pt x="15827" y="13140"/>
                </a:lnTo>
                <a:lnTo>
                  <a:pt x="15851" y="12969"/>
                </a:lnTo>
                <a:lnTo>
                  <a:pt x="15924" y="12798"/>
                </a:lnTo>
                <a:lnTo>
                  <a:pt x="15998" y="12627"/>
                </a:lnTo>
                <a:lnTo>
                  <a:pt x="16120" y="12480"/>
                </a:lnTo>
                <a:lnTo>
                  <a:pt x="16242" y="12383"/>
                </a:lnTo>
                <a:lnTo>
                  <a:pt x="16340" y="12309"/>
                </a:lnTo>
                <a:lnTo>
                  <a:pt x="16437" y="12260"/>
                </a:lnTo>
                <a:close/>
                <a:moveTo>
                  <a:pt x="13922" y="3615"/>
                </a:moveTo>
                <a:lnTo>
                  <a:pt x="14239" y="3639"/>
                </a:lnTo>
                <a:lnTo>
                  <a:pt x="14483" y="3639"/>
                </a:lnTo>
                <a:lnTo>
                  <a:pt x="14679" y="3688"/>
                </a:lnTo>
                <a:lnTo>
                  <a:pt x="14777" y="3712"/>
                </a:lnTo>
                <a:lnTo>
                  <a:pt x="14825" y="3737"/>
                </a:lnTo>
                <a:lnTo>
                  <a:pt x="14874" y="3761"/>
                </a:lnTo>
                <a:lnTo>
                  <a:pt x="14923" y="3737"/>
                </a:lnTo>
                <a:lnTo>
                  <a:pt x="14972" y="3712"/>
                </a:lnTo>
                <a:lnTo>
                  <a:pt x="15045" y="3688"/>
                </a:lnTo>
                <a:lnTo>
                  <a:pt x="15143" y="3663"/>
                </a:lnTo>
                <a:lnTo>
                  <a:pt x="15485" y="3639"/>
                </a:lnTo>
                <a:lnTo>
                  <a:pt x="15900" y="4103"/>
                </a:lnTo>
                <a:lnTo>
                  <a:pt x="16291" y="4616"/>
                </a:lnTo>
                <a:lnTo>
                  <a:pt x="16633" y="5153"/>
                </a:lnTo>
                <a:lnTo>
                  <a:pt x="16926" y="5715"/>
                </a:lnTo>
                <a:lnTo>
                  <a:pt x="17194" y="6301"/>
                </a:lnTo>
                <a:lnTo>
                  <a:pt x="17390" y="6912"/>
                </a:lnTo>
                <a:lnTo>
                  <a:pt x="17561" y="7547"/>
                </a:lnTo>
                <a:lnTo>
                  <a:pt x="17683" y="8182"/>
                </a:lnTo>
                <a:lnTo>
                  <a:pt x="17414" y="8157"/>
                </a:lnTo>
                <a:lnTo>
                  <a:pt x="17317" y="8133"/>
                </a:lnTo>
                <a:lnTo>
                  <a:pt x="17268" y="8084"/>
                </a:lnTo>
                <a:lnTo>
                  <a:pt x="17219" y="8060"/>
                </a:lnTo>
                <a:lnTo>
                  <a:pt x="17146" y="8035"/>
                </a:lnTo>
                <a:lnTo>
                  <a:pt x="16975" y="8011"/>
                </a:lnTo>
                <a:lnTo>
                  <a:pt x="16877" y="7986"/>
                </a:lnTo>
                <a:lnTo>
                  <a:pt x="16779" y="7938"/>
                </a:lnTo>
                <a:lnTo>
                  <a:pt x="16682" y="7889"/>
                </a:lnTo>
                <a:lnTo>
                  <a:pt x="16584" y="7815"/>
                </a:lnTo>
                <a:lnTo>
                  <a:pt x="16511" y="7742"/>
                </a:lnTo>
                <a:lnTo>
                  <a:pt x="16437" y="7693"/>
                </a:lnTo>
                <a:lnTo>
                  <a:pt x="16364" y="7693"/>
                </a:lnTo>
                <a:lnTo>
                  <a:pt x="16315" y="7718"/>
                </a:lnTo>
                <a:lnTo>
                  <a:pt x="16291" y="7767"/>
                </a:lnTo>
                <a:lnTo>
                  <a:pt x="16291" y="7840"/>
                </a:lnTo>
                <a:lnTo>
                  <a:pt x="16340" y="7913"/>
                </a:lnTo>
                <a:lnTo>
                  <a:pt x="16413" y="8011"/>
                </a:lnTo>
                <a:lnTo>
                  <a:pt x="16486" y="8084"/>
                </a:lnTo>
                <a:lnTo>
                  <a:pt x="16584" y="8133"/>
                </a:lnTo>
                <a:lnTo>
                  <a:pt x="16706" y="8182"/>
                </a:lnTo>
                <a:lnTo>
                  <a:pt x="16779" y="8182"/>
                </a:lnTo>
                <a:lnTo>
                  <a:pt x="16877" y="8206"/>
                </a:lnTo>
                <a:lnTo>
                  <a:pt x="16975" y="8255"/>
                </a:lnTo>
                <a:lnTo>
                  <a:pt x="17072" y="8304"/>
                </a:lnTo>
                <a:lnTo>
                  <a:pt x="17170" y="8377"/>
                </a:lnTo>
                <a:lnTo>
                  <a:pt x="17194" y="8426"/>
                </a:lnTo>
                <a:lnTo>
                  <a:pt x="17219" y="8475"/>
                </a:lnTo>
                <a:lnTo>
                  <a:pt x="17194" y="8621"/>
                </a:lnTo>
                <a:lnTo>
                  <a:pt x="17097" y="8792"/>
                </a:lnTo>
                <a:lnTo>
                  <a:pt x="16975" y="8963"/>
                </a:lnTo>
                <a:lnTo>
                  <a:pt x="16804" y="9110"/>
                </a:lnTo>
                <a:lnTo>
                  <a:pt x="16657" y="9232"/>
                </a:lnTo>
                <a:lnTo>
                  <a:pt x="16511" y="9305"/>
                </a:lnTo>
                <a:lnTo>
                  <a:pt x="16413" y="9330"/>
                </a:lnTo>
                <a:lnTo>
                  <a:pt x="16242" y="9354"/>
                </a:lnTo>
                <a:lnTo>
                  <a:pt x="16169" y="9378"/>
                </a:lnTo>
                <a:lnTo>
                  <a:pt x="16120" y="9427"/>
                </a:lnTo>
                <a:lnTo>
                  <a:pt x="16071" y="9452"/>
                </a:lnTo>
                <a:lnTo>
                  <a:pt x="16022" y="9476"/>
                </a:lnTo>
                <a:lnTo>
                  <a:pt x="15973" y="9452"/>
                </a:lnTo>
                <a:lnTo>
                  <a:pt x="15924" y="9427"/>
                </a:lnTo>
                <a:lnTo>
                  <a:pt x="15900" y="9378"/>
                </a:lnTo>
                <a:lnTo>
                  <a:pt x="15851" y="9305"/>
                </a:lnTo>
                <a:lnTo>
                  <a:pt x="15827" y="9134"/>
                </a:lnTo>
                <a:lnTo>
                  <a:pt x="15802" y="9037"/>
                </a:lnTo>
                <a:lnTo>
                  <a:pt x="15729" y="8890"/>
                </a:lnTo>
                <a:lnTo>
                  <a:pt x="15607" y="8743"/>
                </a:lnTo>
                <a:lnTo>
                  <a:pt x="15460" y="8573"/>
                </a:lnTo>
                <a:lnTo>
                  <a:pt x="15314" y="8402"/>
                </a:lnTo>
                <a:lnTo>
                  <a:pt x="15192" y="8255"/>
                </a:lnTo>
                <a:lnTo>
                  <a:pt x="15094" y="8108"/>
                </a:lnTo>
                <a:lnTo>
                  <a:pt x="15070" y="8011"/>
                </a:lnTo>
                <a:lnTo>
                  <a:pt x="15070" y="7938"/>
                </a:lnTo>
                <a:lnTo>
                  <a:pt x="15045" y="7889"/>
                </a:lnTo>
                <a:lnTo>
                  <a:pt x="15021" y="7889"/>
                </a:lnTo>
                <a:lnTo>
                  <a:pt x="14972" y="7913"/>
                </a:lnTo>
                <a:lnTo>
                  <a:pt x="14948" y="7962"/>
                </a:lnTo>
                <a:lnTo>
                  <a:pt x="14899" y="8035"/>
                </a:lnTo>
                <a:lnTo>
                  <a:pt x="14874" y="8182"/>
                </a:lnTo>
                <a:lnTo>
                  <a:pt x="14899" y="8279"/>
                </a:lnTo>
                <a:lnTo>
                  <a:pt x="14972" y="8402"/>
                </a:lnTo>
                <a:lnTo>
                  <a:pt x="15045" y="8548"/>
                </a:lnTo>
                <a:lnTo>
                  <a:pt x="15167" y="8670"/>
                </a:lnTo>
                <a:lnTo>
                  <a:pt x="15265" y="8792"/>
                </a:lnTo>
                <a:lnTo>
                  <a:pt x="15363" y="8914"/>
                </a:lnTo>
                <a:lnTo>
                  <a:pt x="15436" y="9037"/>
                </a:lnTo>
                <a:lnTo>
                  <a:pt x="15460" y="9134"/>
                </a:lnTo>
                <a:lnTo>
                  <a:pt x="15460" y="9232"/>
                </a:lnTo>
                <a:lnTo>
                  <a:pt x="15509" y="9330"/>
                </a:lnTo>
                <a:lnTo>
                  <a:pt x="15558" y="9427"/>
                </a:lnTo>
                <a:lnTo>
                  <a:pt x="15631" y="9525"/>
                </a:lnTo>
                <a:lnTo>
                  <a:pt x="15753" y="9598"/>
                </a:lnTo>
                <a:lnTo>
                  <a:pt x="15900" y="9647"/>
                </a:lnTo>
                <a:lnTo>
                  <a:pt x="16047" y="9696"/>
                </a:lnTo>
                <a:lnTo>
                  <a:pt x="16218" y="9720"/>
                </a:lnTo>
                <a:lnTo>
                  <a:pt x="16364" y="9720"/>
                </a:lnTo>
                <a:lnTo>
                  <a:pt x="16486" y="9769"/>
                </a:lnTo>
                <a:lnTo>
                  <a:pt x="16559" y="9818"/>
                </a:lnTo>
                <a:lnTo>
                  <a:pt x="16584" y="9867"/>
                </a:lnTo>
                <a:lnTo>
                  <a:pt x="16584" y="9916"/>
                </a:lnTo>
                <a:lnTo>
                  <a:pt x="16559" y="10013"/>
                </a:lnTo>
                <a:lnTo>
                  <a:pt x="16437" y="10209"/>
                </a:lnTo>
                <a:lnTo>
                  <a:pt x="16242" y="10429"/>
                </a:lnTo>
                <a:lnTo>
                  <a:pt x="16022" y="10673"/>
                </a:lnTo>
                <a:lnTo>
                  <a:pt x="15802" y="10917"/>
                </a:lnTo>
                <a:lnTo>
                  <a:pt x="15631" y="11186"/>
                </a:lnTo>
                <a:lnTo>
                  <a:pt x="15485" y="11430"/>
                </a:lnTo>
                <a:lnTo>
                  <a:pt x="15460" y="11528"/>
                </a:lnTo>
                <a:lnTo>
                  <a:pt x="15460" y="11625"/>
                </a:lnTo>
                <a:lnTo>
                  <a:pt x="15460" y="11772"/>
                </a:lnTo>
                <a:lnTo>
                  <a:pt x="15485" y="11918"/>
                </a:lnTo>
                <a:lnTo>
                  <a:pt x="15509" y="12016"/>
                </a:lnTo>
                <a:lnTo>
                  <a:pt x="15558" y="12089"/>
                </a:lnTo>
                <a:lnTo>
                  <a:pt x="15583" y="12138"/>
                </a:lnTo>
                <a:lnTo>
                  <a:pt x="15607" y="12212"/>
                </a:lnTo>
                <a:lnTo>
                  <a:pt x="15631" y="12383"/>
                </a:lnTo>
                <a:lnTo>
                  <a:pt x="15607" y="12480"/>
                </a:lnTo>
                <a:lnTo>
                  <a:pt x="15509" y="12651"/>
                </a:lnTo>
                <a:lnTo>
                  <a:pt x="15363" y="12847"/>
                </a:lnTo>
                <a:lnTo>
                  <a:pt x="15167" y="13042"/>
                </a:lnTo>
                <a:lnTo>
                  <a:pt x="14972" y="13237"/>
                </a:lnTo>
                <a:lnTo>
                  <a:pt x="14825" y="13433"/>
                </a:lnTo>
                <a:lnTo>
                  <a:pt x="14728" y="13604"/>
                </a:lnTo>
                <a:lnTo>
                  <a:pt x="14679" y="13701"/>
                </a:lnTo>
                <a:lnTo>
                  <a:pt x="14654" y="13823"/>
                </a:lnTo>
                <a:lnTo>
                  <a:pt x="14581" y="13970"/>
                </a:lnTo>
                <a:lnTo>
                  <a:pt x="14459" y="14117"/>
                </a:lnTo>
                <a:lnTo>
                  <a:pt x="14313" y="14288"/>
                </a:lnTo>
                <a:lnTo>
                  <a:pt x="14142" y="14434"/>
                </a:lnTo>
                <a:lnTo>
                  <a:pt x="13995" y="14556"/>
                </a:lnTo>
                <a:lnTo>
                  <a:pt x="13848" y="14629"/>
                </a:lnTo>
                <a:lnTo>
                  <a:pt x="13726" y="14654"/>
                </a:lnTo>
                <a:lnTo>
                  <a:pt x="13653" y="14654"/>
                </a:lnTo>
                <a:lnTo>
                  <a:pt x="13555" y="14605"/>
                </a:lnTo>
                <a:lnTo>
                  <a:pt x="13458" y="14556"/>
                </a:lnTo>
                <a:lnTo>
                  <a:pt x="13360" y="14483"/>
                </a:lnTo>
                <a:lnTo>
                  <a:pt x="13287" y="14385"/>
                </a:lnTo>
                <a:lnTo>
                  <a:pt x="13213" y="14288"/>
                </a:lnTo>
                <a:lnTo>
                  <a:pt x="13189" y="14190"/>
                </a:lnTo>
                <a:lnTo>
                  <a:pt x="13165" y="14092"/>
                </a:lnTo>
                <a:lnTo>
                  <a:pt x="13140" y="13921"/>
                </a:lnTo>
                <a:lnTo>
                  <a:pt x="13116" y="13848"/>
                </a:lnTo>
                <a:lnTo>
                  <a:pt x="13067" y="13799"/>
                </a:lnTo>
                <a:lnTo>
                  <a:pt x="13043" y="13750"/>
                </a:lnTo>
                <a:lnTo>
                  <a:pt x="12994" y="13677"/>
                </a:lnTo>
                <a:lnTo>
                  <a:pt x="12969" y="13530"/>
                </a:lnTo>
                <a:lnTo>
                  <a:pt x="12945" y="13359"/>
                </a:lnTo>
                <a:lnTo>
                  <a:pt x="12920" y="13286"/>
                </a:lnTo>
                <a:lnTo>
                  <a:pt x="12872" y="13237"/>
                </a:lnTo>
                <a:lnTo>
                  <a:pt x="12847" y="13164"/>
                </a:lnTo>
                <a:lnTo>
                  <a:pt x="12823" y="13066"/>
                </a:lnTo>
                <a:lnTo>
                  <a:pt x="12798" y="12920"/>
                </a:lnTo>
                <a:lnTo>
                  <a:pt x="12774" y="12749"/>
                </a:lnTo>
                <a:lnTo>
                  <a:pt x="12798" y="12602"/>
                </a:lnTo>
                <a:lnTo>
                  <a:pt x="12823" y="12456"/>
                </a:lnTo>
                <a:lnTo>
                  <a:pt x="12847" y="12358"/>
                </a:lnTo>
                <a:lnTo>
                  <a:pt x="12872" y="12285"/>
                </a:lnTo>
                <a:lnTo>
                  <a:pt x="12920" y="12236"/>
                </a:lnTo>
                <a:lnTo>
                  <a:pt x="12945" y="12163"/>
                </a:lnTo>
                <a:lnTo>
                  <a:pt x="12969" y="11992"/>
                </a:lnTo>
                <a:lnTo>
                  <a:pt x="12945" y="11894"/>
                </a:lnTo>
                <a:lnTo>
                  <a:pt x="12896" y="11772"/>
                </a:lnTo>
                <a:lnTo>
                  <a:pt x="12798" y="11650"/>
                </a:lnTo>
                <a:lnTo>
                  <a:pt x="12701" y="11528"/>
                </a:lnTo>
                <a:lnTo>
                  <a:pt x="12578" y="11381"/>
                </a:lnTo>
                <a:lnTo>
                  <a:pt x="12481" y="11210"/>
                </a:lnTo>
                <a:lnTo>
                  <a:pt x="12432" y="11015"/>
                </a:lnTo>
                <a:lnTo>
                  <a:pt x="12408" y="10844"/>
                </a:lnTo>
                <a:lnTo>
                  <a:pt x="12408" y="10697"/>
                </a:lnTo>
                <a:lnTo>
                  <a:pt x="12383" y="10551"/>
                </a:lnTo>
                <a:lnTo>
                  <a:pt x="12334" y="10453"/>
                </a:lnTo>
                <a:lnTo>
                  <a:pt x="12310" y="10380"/>
                </a:lnTo>
                <a:lnTo>
                  <a:pt x="12261" y="10331"/>
                </a:lnTo>
                <a:lnTo>
                  <a:pt x="12188" y="10307"/>
                </a:lnTo>
                <a:lnTo>
                  <a:pt x="12017" y="10282"/>
                </a:lnTo>
                <a:lnTo>
                  <a:pt x="11870" y="10307"/>
                </a:lnTo>
                <a:lnTo>
                  <a:pt x="11797" y="10331"/>
                </a:lnTo>
                <a:lnTo>
                  <a:pt x="11748" y="10380"/>
                </a:lnTo>
                <a:lnTo>
                  <a:pt x="11675" y="10429"/>
                </a:lnTo>
                <a:lnTo>
                  <a:pt x="11553" y="10453"/>
                </a:lnTo>
                <a:lnTo>
                  <a:pt x="11406" y="10478"/>
                </a:lnTo>
                <a:lnTo>
                  <a:pt x="11260" y="10478"/>
                </a:lnTo>
                <a:lnTo>
                  <a:pt x="11089" y="10453"/>
                </a:lnTo>
                <a:lnTo>
                  <a:pt x="10893" y="10355"/>
                </a:lnTo>
                <a:lnTo>
                  <a:pt x="10674" y="10233"/>
                </a:lnTo>
                <a:lnTo>
                  <a:pt x="10503" y="10087"/>
                </a:lnTo>
                <a:lnTo>
                  <a:pt x="10429" y="10013"/>
                </a:lnTo>
                <a:lnTo>
                  <a:pt x="10356" y="9891"/>
                </a:lnTo>
                <a:lnTo>
                  <a:pt x="10234" y="9598"/>
                </a:lnTo>
                <a:lnTo>
                  <a:pt x="10161" y="9281"/>
                </a:lnTo>
                <a:lnTo>
                  <a:pt x="10112" y="8963"/>
                </a:lnTo>
                <a:lnTo>
                  <a:pt x="10136" y="8792"/>
                </a:lnTo>
                <a:lnTo>
                  <a:pt x="10161" y="8621"/>
                </a:lnTo>
                <a:lnTo>
                  <a:pt x="10258" y="8279"/>
                </a:lnTo>
                <a:lnTo>
                  <a:pt x="10332" y="8108"/>
                </a:lnTo>
                <a:lnTo>
                  <a:pt x="10405" y="7962"/>
                </a:lnTo>
                <a:lnTo>
                  <a:pt x="10503" y="7815"/>
                </a:lnTo>
                <a:lnTo>
                  <a:pt x="10600" y="7718"/>
                </a:lnTo>
                <a:lnTo>
                  <a:pt x="10796" y="7522"/>
                </a:lnTo>
                <a:lnTo>
                  <a:pt x="10991" y="7376"/>
                </a:lnTo>
                <a:lnTo>
                  <a:pt x="11162" y="7278"/>
                </a:lnTo>
                <a:lnTo>
                  <a:pt x="11260" y="7229"/>
                </a:lnTo>
                <a:lnTo>
                  <a:pt x="11431" y="7205"/>
                </a:lnTo>
                <a:lnTo>
                  <a:pt x="11504" y="7180"/>
                </a:lnTo>
                <a:lnTo>
                  <a:pt x="11553" y="7132"/>
                </a:lnTo>
                <a:lnTo>
                  <a:pt x="11626" y="7107"/>
                </a:lnTo>
                <a:lnTo>
                  <a:pt x="11724" y="7083"/>
                </a:lnTo>
                <a:lnTo>
                  <a:pt x="11870" y="7058"/>
                </a:lnTo>
                <a:lnTo>
                  <a:pt x="12188" y="7058"/>
                </a:lnTo>
                <a:lnTo>
                  <a:pt x="12359" y="7107"/>
                </a:lnTo>
                <a:lnTo>
                  <a:pt x="12481" y="7156"/>
                </a:lnTo>
                <a:lnTo>
                  <a:pt x="12603" y="7229"/>
                </a:lnTo>
                <a:lnTo>
                  <a:pt x="12676" y="7303"/>
                </a:lnTo>
                <a:lnTo>
                  <a:pt x="12774" y="7376"/>
                </a:lnTo>
                <a:lnTo>
                  <a:pt x="12896" y="7425"/>
                </a:lnTo>
                <a:lnTo>
                  <a:pt x="12969" y="7425"/>
                </a:lnTo>
                <a:lnTo>
                  <a:pt x="13140" y="7449"/>
                </a:lnTo>
                <a:lnTo>
                  <a:pt x="13213" y="7498"/>
                </a:lnTo>
                <a:lnTo>
                  <a:pt x="13262" y="7522"/>
                </a:lnTo>
                <a:lnTo>
                  <a:pt x="13311" y="7547"/>
                </a:lnTo>
                <a:lnTo>
                  <a:pt x="13360" y="7571"/>
                </a:lnTo>
                <a:lnTo>
                  <a:pt x="13409" y="7547"/>
                </a:lnTo>
                <a:lnTo>
                  <a:pt x="13458" y="7522"/>
                </a:lnTo>
                <a:lnTo>
                  <a:pt x="13507" y="7498"/>
                </a:lnTo>
                <a:lnTo>
                  <a:pt x="13580" y="7449"/>
                </a:lnTo>
                <a:lnTo>
                  <a:pt x="13726" y="7425"/>
                </a:lnTo>
                <a:lnTo>
                  <a:pt x="13897" y="7449"/>
                </a:lnTo>
                <a:lnTo>
                  <a:pt x="13971" y="7498"/>
                </a:lnTo>
                <a:lnTo>
                  <a:pt x="14019" y="7522"/>
                </a:lnTo>
                <a:lnTo>
                  <a:pt x="14093" y="7571"/>
                </a:lnTo>
                <a:lnTo>
                  <a:pt x="14190" y="7596"/>
                </a:lnTo>
                <a:lnTo>
                  <a:pt x="14337" y="7620"/>
                </a:lnTo>
                <a:lnTo>
                  <a:pt x="14654" y="7620"/>
                </a:lnTo>
                <a:lnTo>
                  <a:pt x="14801" y="7596"/>
                </a:lnTo>
                <a:lnTo>
                  <a:pt x="14899" y="7571"/>
                </a:lnTo>
                <a:lnTo>
                  <a:pt x="14972" y="7522"/>
                </a:lnTo>
                <a:lnTo>
                  <a:pt x="15021" y="7473"/>
                </a:lnTo>
                <a:lnTo>
                  <a:pt x="15045" y="7400"/>
                </a:lnTo>
                <a:lnTo>
                  <a:pt x="15070" y="7229"/>
                </a:lnTo>
                <a:lnTo>
                  <a:pt x="15070" y="7205"/>
                </a:lnTo>
                <a:lnTo>
                  <a:pt x="15045" y="7156"/>
                </a:lnTo>
                <a:lnTo>
                  <a:pt x="14948" y="7107"/>
                </a:lnTo>
                <a:lnTo>
                  <a:pt x="14825" y="7058"/>
                </a:lnTo>
                <a:lnTo>
                  <a:pt x="14679" y="7058"/>
                </a:lnTo>
                <a:lnTo>
                  <a:pt x="14532" y="7034"/>
                </a:lnTo>
                <a:lnTo>
                  <a:pt x="14361" y="6985"/>
                </a:lnTo>
                <a:lnTo>
                  <a:pt x="14215" y="6936"/>
                </a:lnTo>
                <a:lnTo>
                  <a:pt x="14117" y="6863"/>
                </a:lnTo>
                <a:lnTo>
                  <a:pt x="14019" y="6790"/>
                </a:lnTo>
                <a:lnTo>
                  <a:pt x="13922" y="6716"/>
                </a:lnTo>
                <a:lnTo>
                  <a:pt x="13824" y="6692"/>
                </a:lnTo>
                <a:lnTo>
                  <a:pt x="13726" y="6668"/>
                </a:lnTo>
                <a:lnTo>
                  <a:pt x="13653" y="6643"/>
                </a:lnTo>
                <a:lnTo>
                  <a:pt x="13555" y="6619"/>
                </a:lnTo>
                <a:lnTo>
                  <a:pt x="13458" y="6545"/>
                </a:lnTo>
                <a:lnTo>
                  <a:pt x="13360" y="6472"/>
                </a:lnTo>
                <a:lnTo>
                  <a:pt x="13287" y="6399"/>
                </a:lnTo>
                <a:lnTo>
                  <a:pt x="13189" y="6374"/>
                </a:lnTo>
                <a:lnTo>
                  <a:pt x="13116" y="6350"/>
                </a:lnTo>
                <a:lnTo>
                  <a:pt x="13067" y="6374"/>
                </a:lnTo>
                <a:lnTo>
                  <a:pt x="13018" y="6399"/>
                </a:lnTo>
                <a:lnTo>
                  <a:pt x="12945" y="6399"/>
                </a:lnTo>
                <a:lnTo>
                  <a:pt x="12872" y="6350"/>
                </a:lnTo>
                <a:lnTo>
                  <a:pt x="12774" y="6277"/>
                </a:lnTo>
                <a:lnTo>
                  <a:pt x="12701" y="6228"/>
                </a:lnTo>
                <a:lnTo>
                  <a:pt x="12627" y="6179"/>
                </a:lnTo>
                <a:lnTo>
                  <a:pt x="12505" y="6179"/>
                </a:lnTo>
                <a:lnTo>
                  <a:pt x="12456" y="6228"/>
                </a:lnTo>
                <a:lnTo>
                  <a:pt x="12383" y="6252"/>
                </a:lnTo>
                <a:lnTo>
                  <a:pt x="12212" y="6277"/>
                </a:lnTo>
                <a:lnTo>
                  <a:pt x="12114" y="6326"/>
                </a:lnTo>
                <a:lnTo>
                  <a:pt x="11968" y="6399"/>
                </a:lnTo>
                <a:lnTo>
                  <a:pt x="11797" y="6521"/>
                </a:lnTo>
                <a:lnTo>
                  <a:pt x="11650" y="6668"/>
                </a:lnTo>
                <a:lnTo>
                  <a:pt x="11479" y="6814"/>
                </a:lnTo>
                <a:lnTo>
                  <a:pt x="11309" y="6936"/>
                </a:lnTo>
                <a:lnTo>
                  <a:pt x="11186" y="7009"/>
                </a:lnTo>
                <a:lnTo>
                  <a:pt x="11064" y="7058"/>
                </a:lnTo>
                <a:lnTo>
                  <a:pt x="10918" y="7009"/>
                </a:lnTo>
                <a:lnTo>
                  <a:pt x="10844" y="6985"/>
                </a:lnTo>
                <a:lnTo>
                  <a:pt x="10796" y="6961"/>
                </a:lnTo>
                <a:lnTo>
                  <a:pt x="10747" y="6912"/>
                </a:lnTo>
                <a:lnTo>
                  <a:pt x="10722" y="6838"/>
                </a:lnTo>
                <a:lnTo>
                  <a:pt x="10698" y="6668"/>
                </a:lnTo>
                <a:lnTo>
                  <a:pt x="10722" y="6497"/>
                </a:lnTo>
                <a:lnTo>
                  <a:pt x="10747" y="6423"/>
                </a:lnTo>
                <a:lnTo>
                  <a:pt x="10796" y="6374"/>
                </a:lnTo>
                <a:lnTo>
                  <a:pt x="10844" y="6350"/>
                </a:lnTo>
                <a:lnTo>
                  <a:pt x="10967" y="6326"/>
                </a:lnTo>
                <a:lnTo>
                  <a:pt x="11113" y="6301"/>
                </a:lnTo>
                <a:lnTo>
                  <a:pt x="11260" y="6277"/>
                </a:lnTo>
                <a:lnTo>
                  <a:pt x="11406" y="6277"/>
                </a:lnTo>
                <a:lnTo>
                  <a:pt x="11528" y="6228"/>
                </a:lnTo>
                <a:lnTo>
                  <a:pt x="11602" y="6179"/>
                </a:lnTo>
                <a:lnTo>
                  <a:pt x="11626" y="6130"/>
                </a:lnTo>
                <a:lnTo>
                  <a:pt x="11650" y="6106"/>
                </a:lnTo>
                <a:lnTo>
                  <a:pt x="11602" y="5935"/>
                </a:lnTo>
                <a:lnTo>
                  <a:pt x="11577" y="5862"/>
                </a:lnTo>
                <a:lnTo>
                  <a:pt x="11553" y="5813"/>
                </a:lnTo>
                <a:lnTo>
                  <a:pt x="11504" y="5764"/>
                </a:lnTo>
                <a:lnTo>
                  <a:pt x="11504" y="5715"/>
                </a:lnTo>
                <a:lnTo>
                  <a:pt x="11504" y="5666"/>
                </a:lnTo>
                <a:lnTo>
                  <a:pt x="11553" y="5617"/>
                </a:lnTo>
                <a:lnTo>
                  <a:pt x="11602" y="5593"/>
                </a:lnTo>
                <a:lnTo>
                  <a:pt x="11675" y="5544"/>
                </a:lnTo>
                <a:lnTo>
                  <a:pt x="11821" y="5520"/>
                </a:lnTo>
                <a:lnTo>
                  <a:pt x="11919" y="5520"/>
                </a:lnTo>
                <a:lnTo>
                  <a:pt x="12017" y="5471"/>
                </a:lnTo>
                <a:lnTo>
                  <a:pt x="12114" y="5398"/>
                </a:lnTo>
                <a:lnTo>
                  <a:pt x="12212" y="5324"/>
                </a:lnTo>
                <a:lnTo>
                  <a:pt x="12285" y="5251"/>
                </a:lnTo>
                <a:lnTo>
                  <a:pt x="12359" y="5153"/>
                </a:lnTo>
                <a:lnTo>
                  <a:pt x="12383" y="5031"/>
                </a:lnTo>
                <a:lnTo>
                  <a:pt x="12408" y="4958"/>
                </a:lnTo>
                <a:lnTo>
                  <a:pt x="12383" y="4787"/>
                </a:lnTo>
                <a:lnTo>
                  <a:pt x="12334" y="4714"/>
                </a:lnTo>
                <a:lnTo>
                  <a:pt x="12310" y="4665"/>
                </a:lnTo>
                <a:lnTo>
                  <a:pt x="12310" y="4640"/>
                </a:lnTo>
                <a:lnTo>
                  <a:pt x="12310" y="4592"/>
                </a:lnTo>
                <a:lnTo>
                  <a:pt x="12383" y="4469"/>
                </a:lnTo>
                <a:lnTo>
                  <a:pt x="12505" y="4298"/>
                </a:lnTo>
                <a:lnTo>
                  <a:pt x="12701" y="4103"/>
                </a:lnTo>
                <a:lnTo>
                  <a:pt x="12798" y="4005"/>
                </a:lnTo>
                <a:lnTo>
                  <a:pt x="12945" y="3908"/>
                </a:lnTo>
                <a:lnTo>
                  <a:pt x="13091" y="3834"/>
                </a:lnTo>
                <a:lnTo>
                  <a:pt x="13262" y="3761"/>
                </a:lnTo>
                <a:lnTo>
                  <a:pt x="13604" y="3663"/>
                </a:lnTo>
                <a:lnTo>
                  <a:pt x="13775" y="3639"/>
                </a:lnTo>
                <a:lnTo>
                  <a:pt x="13922" y="3615"/>
                </a:lnTo>
                <a:close/>
                <a:moveTo>
                  <a:pt x="6888" y="2467"/>
                </a:moveTo>
                <a:lnTo>
                  <a:pt x="6986" y="2491"/>
                </a:lnTo>
                <a:lnTo>
                  <a:pt x="7083" y="2516"/>
                </a:lnTo>
                <a:lnTo>
                  <a:pt x="7132" y="2540"/>
                </a:lnTo>
                <a:lnTo>
                  <a:pt x="7181" y="2589"/>
                </a:lnTo>
                <a:lnTo>
                  <a:pt x="7181" y="2638"/>
                </a:lnTo>
                <a:lnTo>
                  <a:pt x="7181" y="2711"/>
                </a:lnTo>
                <a:lnTo>
                  <a:pt x="7132" y="2784"/>
                </a:lnTo>
                <a:lnTo>
                  <a:pt x="7083" y="2858"/>
                </a:lnTo>
                <a:lnTo>
                  <a:pt x="6937" y="3028"/>
                </a:lnTo>
                <a:lnTo>
                  <a:pt x="6864" y="3175"/>
                </a:lnTo>
                <a:lnTo>
                  <a:pt x="6839" y="3322"/>
                </a:lnTo>
                <a:lnTo>
                  <a:pt x="6864" y="3395"/>
                </a:lnTo>
                <a:lnTo>
                  <a:pt x="6888" y="3419"/>
                </a:lnTo>
                <a:lnTo>
                  <a:pt x="6961" y="3517"/>
                </a:lnTo>
                <a:lnTo>
                  <a:pt x="7010" y="3615"/>
                </a:lnTo>
                <a:lnTo>
                  <a:pt x="7059" y="3712"/>
                </a:lnTo>
                <a:lnTo>
                  <a:pt x="7083" y="3810"/>
                </a:lnTo>
                <a:lnTo>
                  <a:pt x="7059" y="3908"/>
                </a:lnTo>
                <a:lnTo>
                  <a:pt x="7010" y="4005"/>
                </a:lnTo>
                <a:lnTo>
                  <a:pt x="6961" y="4103"/>
                </a:lnTo>
                <a:lnTo>
                  <a:pt x="6888" y="4201"/>
                </a:lnTo>
                <a:lnTo>
                  <a:pt x="6839" y="4225"/>
                </a:lnTo>
                <a:lnTo>
                  <a:pt x="6644" y="4225"/>
                </a:lnTo>
                <a:lnTo>
                  <a:pt x="6473" y="4128"/>
                </a:lnTo>
                <a:lnTo>
                  <a:pt x="6302" y="4005"/>
                </a:lnTo>
                <a:lnTo>
                  <a:pt x="6155" y="3859"/>
                </a:lnTo>
                <a:lnTo>
                  <a:pt x="5984" y="3786"/>
                </a:lnTo>
                <a:lnTo>
                  <a:pt x="5838" y="3761"/>
                </a:lnTo>
                <a:lnTo>
                  <a:pt x="5789" y="3786"/>
                </a:lnTo>
                <a:lnTo>
                  <a:pt x="5740" y="3810"/>
                </a:lnTo>
                <a:lnTo>
                  <a:pt x="5642" y="3883"/>
                </a:lnTo>
                <a:lnTo>
                  <a:pt x="5545" y="3957"/>
                </a:lnTo>
                <a:lnTo>
                  <a:pt x="5447" y="3981"/>
                </a:lnTo>
                <a:lnTo>
                  <a:pt x="5349" y="4005"/>
                </a:lnTo>
                <a:lnTo>
                  <a:pt x="5203" y="4030"/>
                </a:lnTo>
                <a:lnTo>
                  <a:pt x="5129" y="4054"/>
                </a:lnTo>
                <a:lnTo>
                  <a:pt x="5081" y="4103"/>
                </a:lnTo>
                <a:lnTo>
                  <a:pt x="5032" y="4128"/>
                </a:lnTo>
                <a:lnTo>
                  <a:pt x="4959" y="4152"/>
                </a:lnTo>
                <a:lnTo>
                  <a:pt x="4788" y="4201"/>
                </a:lnTo>
                <a:lnTo>
                  <a:pt x="4690" y="4201"/>
                </a:lnTo>
                <a:lnTo>
                  <a:pt x="4592" y="4250"/>
                </a:lnTo>
                <a:lnTo>
                  <a:pt x="4494" y="4298"/>
                </a:lnTo>
                <a:lnTo>
                  <a:pt x="4397" y="4372"/>
                </a:lnTo>
                <a:lnTo>
                  <a:pt x="4372" y="4421"/>
                </a:lnTo>
                <a:lnTo>
                  <a:pt x="4372" y="4494"/>
                </a:lnTo>
                <a:lnTo>
                  <a:pt x="4372" y="4616"/>
                </a:lnTo>
                <a:lnTo>
                  <a:pt x="4470" y="4787"/>
                </a:lnTo>
                <a:lnTo>
                  <a:pt x="4592" y="4958"/>
                </a:lnTo>
                <a:lnTo>
                  <a:pt x="4690" y="5031"/>
                </a:lnTo>
                <a:lnTo>
                  <a:pt x="4788" y="5056"/>
                </a:lnTo>
                <a:lnTo>
                  <a:pt x="4885" y="5080"/>
                </a:lnTo>
                <a:lnTo>
                  <a:pt x="5007" y="5080"/>
                </a:lnTo>
                <a:lnTo>
                  <a:pt x="5129" y="5056"/>
                </a:lnTo>
                <a:lnTo>
                  <a:pt x="5227" y="5007"/>
                </a:lnTo>
                <a:lnTo>
                  <a:pt x="5349" y="4933"/>
                </a:lnTo>
                <a:lnTo>
                  <a:pt x="5447" y="4860"/>
                </a:lnTo>
                <a:lnTo>
                  <a:pt x="5642" y="4665"/>
                </a:lnTo>
                <a:lnTo>
                  <a:pt x="5838" y="4518"/>
                </a:lnTo>
                <a:lnTo>
                  <a:pt x="6009" y="4421"/>
                </a:lnTo>
                <a:lnTo>
                  <a:pt x="6131" y="4372"/>
                </a:lnTo>
                <a:lnTo>
                  <a:pt x="6204" y="4396"/>
                </a:lnTo>
                <a:lnTo>
                  <a:pt x="6253" y="4445"/>
                </a:lnTo>
                <a:lnTo>
                  <a:pt x="6302" y="4494"/>
                </a:lnTo>
                <a:lnTo>
                  <a:pt x="6302" y="4567"/>
                </a:lnTo>
                <a:lnTo>
                  <a:pt x="6326" y="4640"/>
                </a:lnTo>
                <a:lnTo>
                  <a:pt x="6375" y="4714"/>
                </a:lnTo>
                <a:lnTo>
                  <a:pt x="6424" y="4738"/>
                </a:lnTo>
                <a:lnTo>
                  <a:pt x="6497" y="4763"/>
                </a:lnTo>
                <a:lnTo>
                  <a:pt x="6595" y="4787"/>
                </a:lnTo>
                <a:lnTo>
                  <a:pt x="6693" y="4811"/>
                </a:lnTo>
                <a:lnTo>
                  <a:pt x="6790" y="4885"/>
                </a:lnTo>
                <a:lnTo>
                  <a:pt x="6888" y="4958"/>
                </a:lnTo>
                <a:lnTo>
                  <a:pt x="6937" y="5031"/>
                </a:lnTo>
                <a:lnTo>
                  <a:pt x="6961" y="5153"/>
                </a:lnTo>
                <a:lnTo>
                  <a:pt x="6937" y="5251"/>
                </a:lnTo>
                <a:lnTo>
                  <a:pt x="6888" y="5324"/>
                </a:lnTo>
                <a:lnTo>
                  <a:pt x="6790" y="5398"/>
                </a:lnTo>
                <a:lnTo>
                  <a:pt x="6693" y="5471"/>
                </a:lnTo>
                <a:lnTo>
                  <a:pt x="6595" y="5520"/>
                </a:lnTo>
                <a:lnTo>
                  <a:pt x="6497" y="5520"/>
                </a:lnTo>
                <a:lnTo>
                  <a:pt x="6399" y="5544"/>
                </a:lnTo>
                <a:lnTo>
                  <a:pt x="6253" y="5642"/>
                </a:lnTo>
                <a:lnTo>
                  <a:pt x="6082" y="5764"/>
                </a:lnTo>
                <a:lnTo>
                  <a:pt x="5935" y="5910"/>
                </a:lnTo>
                <a:lnTo>
                  <a:pt x="5764" y="6057"/>
                </a:lnTo>
                <a:lnTo>
                  <a:pt x="5594" y="6179"/>
                </a:lnTo>
                <a:lnTo>
                  <a:pt x="5471" y="6252"/>
                </a:lnTo>
                <a:lnTo>
                  <a:pt x="5349" y="6277"/>
                </a:lnTo>
                <a:lnTo>
                  <a:pt x="5227" y="6326"/>
                </a:lnTo>
                <a:lnTo>
                  <a:pt x="5056" y="6448"/>
                </a:lnTo>
                <a:lnTo>
                  <a:pt x="4812" y="6643"/>
                </a:lnTo>
                <a:lnTo>
                  <a:pt x="4568" y="6887"/>
                </a:lnTo>
                <a:lnTo>
                  <a:pt x="4226" y="7229"/>
                </a:lnTo>
                <a:lnTo>
                  <a:pt x="4104" y="7327"/>
                </a:lnTo>
                <a:lnTo>
                  <a:pt x="3957" y="7449"/>
                </a:lnTo>
                <a:lnTo>
                  <a:pt x="3640" y="7644"/>
                </a:lnTo>
                <a:lnTo>
                  <a:pt x="3347" y="7767"/>
                </a:lnTo>
                <a:lnTo>
                  <a:pt x="3200" y="7791"/>
                </a:lnTo>
                <a:lnTo>
                  <a:pt x="3078" y="7815"/>
                </a:lnTo>
                <a:lnTo>
                  <a:pt x="2834" y="7815"/>
                </a:lnTo>
                <a:lnTo>
                  <a:pt x="2614" y="7864"/>
                </a:lnTo>
                <a:lnTo>
                  <a:pt x="2443" y="7938"/>
                </a:lnTo>
                <a:lnTo>
                  <a:pt x="2321" y="8011"/>
                </a:lnTo>
                <a:lnTo>
                  <a:pt x="2248" y="8084"/>
                </a:lnTo>
                <a:lnTo>
                  <a:pt x="2174" y="8182"/>
                </a:lnTo>
                <a:lnTo>
                  <a:pt x="2125" y="8279"/>
                </a:lnTo>
                <a:lnTo>
                  <a:pt x="2125" y="8377"/>
                </a:lnTo>
                <a:lnTo>
                  <a:pt x="2125" y="8475"/>
                </a:lnTo>
                <a:lnTo>
                  <a:pt x="2174" y="8573"/>
                </a:lnTo>
                <a:lnTo>
                  <a:pt x="2248" y="8670"/>
                </a:lnTo>
                <a:lnTo>
                  <a:pt x="2321" y="8768"/>
                </a:lnTo>
                <a:lnTo>
                  <a:pt x="2394" y="8841"/>
                </a:lnTo>
                <a:lnTo>
                  <a:pt x="2492" y="8890"/>
                </a:lnTo>
                <a:lnTo>
                  <a:pt x="2614" y="8939"/>
                </a:lnTo>
                <a:lnTo>
                  <a:pt x="2687" y="8939"/>
                </a:lnTo>
                <a:lnTo>
                  <a:pt x="2809" y="8988"/>
                </a:lnTo>
                <a:lnTo>
                  <a:pt x="2956" y="9085"/>
                </a:lnTo>
                <a:lnTo>
                  <a:pt x="3151" y="9232"/>
                </a:lnTo>
                <a:lnTo>
                  <a:pt x="3371" y="9427"/>
                </a:lnTo>
                <a:lnTo>
                  <a:pt x="3566" y="9623"/>
                </a:lnTo>
                <a:lnTo>
                  <a:pt x="3762" y="9769"/>
                </a:lnTo>
                <a:lnTo>
                  <a:pt x="3908" y="9867"/>
                </a:lnTo>
                <a:lnTo>
                  <a:pt x="4030" y="9891"/>
                </a:lnTo>
                <a:lnTo>
                  <a:pt x="4177" y="9867"/>
                </a:lnTo>
                <a:lnTo>
                  <a:pt x="4250" y="9843"/>
                </a:lnTo>
                <a:lnTo>
                  <a:pt x="4324" y="9818"/>
                </a:lnTo>
                <a:lnTo>
                  <a:pt x="4372" y="9769"/>
                </a:lnTo>
                <a:lnTo>
                  <a:pt x="4494" y="9745"/>
                </a:lnTo>
                <a:lnTo>
                  <a:pt x="4641" y="9720"/>
                </a:lnTo>
                <a:lnTo>
                  <a:pt x="4959" y="9720"/>
                </a:lnTo>
                <a:lnTo>
                  <a:pt x="5105" y="9769"/>
                </a:lnTo>
                <a:lnTo>
                  <a:pt x="5252" y="9818"/>
                </a:lnTo>
                <a:lnTo>
                  <a:pt x="5349" y="9916"/>
                </a:lnTo>
                <a:lnTo>
                  <a:pt x="5447" y="9989"/>
                </a:lnTo>
                <a:lnTo>
                  <a:pt x="5545" y="10038"/>
                </a:lnTo>
                <a:lnTo>
                  <a:pt x="5642" y="10087"/>
                </a:lnTo>
                <a:lnTo>
                  <a:pt x="5740" y="10087"/>
                </a:lnTo>
                <a:lnTo>
                  <a:pt x="5838" y="10136"/>
                </a:lnTo>
                <a:lnTo>
                  <a:pt x="5984" y="10209"/>
                </a:lnTo>
                <a:lnTo>
                  <a:pt x="6155" y="10331"/>
                </a:lnTo>
                <a:lnTo>
                  <a:pt x="6302" y="10478"/>
                </a:lnTo>
                <a:lnTo>
                  <a:pt x="6473" y="10624"/>
                </a:lnTo>
                <a:lnTo>
                  <a:pt x="6644" y="10746"/>
                </a:lnTo>
                <a:lnTo>
                  <a:pt x="6790" y="10819"/>
                </a:lnTo>
                <a:lnTo>
                  <a:pt x="6888" y="10844"/>
                </a:lnTo>
                <a:lnTo>
                  <a:pt x="6961" y="10868"/>
                </a:lnTo>
                <a:lnTo>
                  <a:pt x="7083" y="10917"/>
                </a:lnTo>
                <a:lnTo>
                  <a:pt x="7181" y="10966"/>
                </a:lnTo>
                <a:lnTo>
                  <a:pt x="7254" y="11039"/>
                </a:lnTo>
                <a:lnTo>
                  <a:pt x="7352" y="11113"/>
                </a:lnTo>
                <a:lnTo>
                  <a:pt x="7450" y="11186"/>
                </a:lnTo>
                <a:lnTo>
                  <a:pt x="7547" y="11210"/>
                </a:lnTo>
                <a:lnTo>
                  <a:pt x="7645" y="11235"/>
                </a:lnTo>
                <a:lnTo>
                  <a:pt x="7743" y="11259"/>
                </a:lnTo>
                <a:lnTo>
                  <a:pt x="7840" y="11283"/>
                </a:lnTo>
                <a:lnTo>
                  <a:pt x="7938" y="11357"/>
                </a:lnTo>
                <a:lnTo>
                  <a:pt x="8036" y="11430"/>
                </a:lnTo>
                <a:lnTo>
                  <a:pt x="8109" y="11528"/>
                </a:lnTo>
                <a:lnTo>
                  <a:pt x="8158" y="11625"/>
                </a:lnTo>
                <a:lnTo>
                  <a:pt x="8207" y="11723"/>
                </a:lnTo>
                <a:lnTo>
                  <a:pt x="8207" y="11796"/>
                </a:lnTo>
                <a:lnTo>
                  <a:pt x="8207" y="11894"/>
                </a:lnTo>
                <a:lnTo>
                  <a:pt x="8158" y="11992"/>
                </a:lnTo>
                <a:lnTo>
                  <a:pt x="8109" y="12089"/>
                </a:lnTo>
                <a:lnTo>
                  <a:pt x="8036" y="12187"/>
                </a:lnTo>
                <a:lnTo>
                  <a:pt x="7963" y="12285"/>
                </a:lnTo>
                <a:lnTo>
                  <a:pt x="7889" y="12383"/>
                </a:lnTo>
                <a:lnTo>
                  <a:pt x="7840" y="12480"/>
                </a:lnTo>
                <a:lnTo>
                  <a:pt x="7840" y="12578"/>
                </a:lnTo>
                <a:lnTo>
                  <a:pt x="7816" y="12676"/>
                </a:lnTo>
                <a:lnTo>
                  <a:pt x="7718" y="12822"/>
                </a:lnTo>
                <a:lnTo>
                  <a:pt x="7596" y="12969"/>
                </a:lnTo>
                <a:lnTo>
                  <a:pt x="7450" y="13140"/>
                </a:lnTo>
                <a:lnTo>
                  <a:pt x="7303" y="13311"/>
                </a:lnTo>
                <a:lnTo>
                  <a:pt x="7181" y="13457"/>
                </a:lnTo>
                <a:lnTo>
                  <a:pt x="7108" y="13604"/>
                </a:lnTo>
                <a:lnTo>
                  <a:pt x="7083" y="13701"/>
                </a:lnTo>
                <a:lnTo>
                  <a:pt x="7034" y="13823"/>
                </a:lnTo>
                <a:lnTo>
                  <a:pt x="6961" y="13970"/>
                </a:lnTo>
                <a:lnTo>
                  <a:pt x="6839" y="14117"/>
                </a:lnTo>
                <a:lnTo>
                  <a:pt x="6693" y="14288"/>
                </a:lnTo>
                <a:lnTo>
                  <a:pt x="6546" y="14434"/>
                </a:lnTo>
                <a:lnTo>
                  <a:pt x="6424" y="14605"/>
                </a:lnTo>
                <a:lnTo>
                  <a:pt x="6351" y="14752"/>
                </a:lnTo>
                <a:lnTo>
                  <a:pt x="6302" y="14849"/>
                </a:lnTo>
                <a:lnTo>
                  <a:pt x="6277" y="14947"/>
                </a:lnTo>
                <a:lnTo>
                  <a:pt x="6229" y="15069"/>
                </a:lnTo>
                <a:lnTo>
                  <a:pt x="6131" y="15216"/>
                </a:lnTo>
                <a:lnTo>
                  <a:pt x="6033" y="15338"/>
                </a:lnTo>
                <a:lnTo>
                  <a:pt x="5911" y="15460"/>
                </a:lnTo>
                <a:lnTo>
                  <a:pt x="5813" y="15582"/>
                </a:lnTo>
                <a:lnTo>
                  <a:pt x="5764" y="15704"/>
                </a:lnTo>
                <a:lnTo>
                  <a:pt x="5740" y="15802"/>
                </a:lnTo>
                <a:lnTo>
                  <a:pt x="5764" y="15973"/>
                </a:lnTo>
                <a:lnTo>
                  <a:pt x="5789" y="16046"/>
                </a:lnTo>
                <a:lnTo>
                  <a:pt x="5838" y="16095"/>
                </a:lnTo>
                <a:lnTo>
                  <a:pt x="5862" y="16144"/>
                </a:lnTo>
                <a:lnTo>
                  <a:pt x="5911" y="16217"/>
                </a:lnTo>
                <a:lnTo>
                  <a:pt x="5935" y="16388"/>
                </a:lnTo>
                <a:lnTo>
                  <a:pt x="5911" y="16461"/>
                </a:lnTo>
                <a:lnTo>
                  <a:pt x="5862" y="16510"/>
                </a:lnTo>
                <a:lnTo>
                  <a:pt x="5813" y="16559"/>
                </a:lnTo>
                <a:lnTo>
                  <a:pt x="5642" y="16559"/>
                </a:lnTo>
                <a:lnTo>
                  <a:pt x="5545" y="16510"/>
                </a:lnTo>
                <a:lnTo>
                  <a:pt x="5447" y="16461"/>
                </a:lnTo>
                <a:lnTo>
                  <a:pt x="5349" y="16388"/>
                </a:lnTo>
                <a:lnTo>
                  <a:pt x="5276" y="16266"/>
                </a:lnTo>
                <a:lnTo>
                  <a:pt x="5227" y="16119"/>
                </a:lnTo>
                <a:lnTo>
                  <a:pt x="5178" y="15973"/>
                </a:lnTo>
                <a:lnTo>
                  <a:pt x="5178" y="15802"/>
                </a:lnTo>
                <a:lnTo>
                  <a:pt x="5154" y="15655"/>
                </a:lnTo>
                <a:lnTo>
                  <a:pt x="5105" y="15484"/>
                </a:lnTo>
                <a:lnTo>
                  <a:pt x="5056" y="15338"/>
                </a:lnTo>
                <a:lnTo>
                  <a:pt x="4983" y="15240"/>
                </a:lnTo>
                <a:lnTo>
                  <a:pt x="4934" y="15191"/>
                </a:lnTo>
                <a:lnTo>
                  <a:pt x="4910" y="15093"/>
                </a:lnTo>
                <a:lnTo>
                  <a:pt x="4836" y="14849"/>
                </a:lnTo>
                <a:lnTo>
                  <a:pt x="4812" y="14556"/>
                </a:lnTo>
                <a:lnTo>
                  <a:pt x="4788" y="14214"/>
                </a:lnTo>
                <a:lnTo>
                  <a:pt x="4788" y="13970"/>
                </a:lnTo>
                <a:lnTo>
                  <a:pt x="4788" y="13799"/>
                </a:lnTo>
                <a:lnTo>
                  <a:pt x="4739" y="13604"/>
                </a:lnTo>
                <a:lnTo>
                  <a:pt x="4714" y="13433"/>
                </a:lnTo>
                <a:lnTo>
                  <a:pt x="4641" y="13237"/>
                </a:lnTo>
                <a:lnTo>
                  <a:pt x="4568" y="13066"/>
                </a:lnTo>
                <a:lnTo>
                  <a:pt x="4494" y="12920"/>
                </a:lnTo>
                <a:lnTo>
                  <a:pt x="4397" y="12773"/>
                </a:lnTo>
                <a:lnTo>
                  <a:pt x="4324" y="12676"/>
                </a:lnTo>
                <a:lnTo>
                  <a:pt x="4128" y="12456"/>
                </a:lnTo>
                <a:lnTo>
                  <a:pt x="3982" y="12260"/>
                </a:lnTo>
                <a:lnTo>
                  <a:pt x="3884" y="12114"/>
                </a:lnTo>
                <a:lnTo>
                  <a:pt x="3835" y="11992"/>
                </a:lnTo>
                <a:lnTo>
                  <a:pt x="3811" y="11845"/>
                </a:lnTo>
                <a:lnTo>
                  <a:pt x="3786" y="11772"/>
                </a:lnTo>
                <a:lnTo>
                  <a:pt x="3737" y="11723"/>
                </a:lnTo>
                <a:lnTo>
                  <a:pt x="3713" y="11650"/>
                </a:lnTo>
                <a:lnTo>
                  <a:pt x="3664" y="11528"/>
                </a:lnTo>
                <a:lnTo>
                  <a:pt x="3664" y="11381"/>
                </a:lnTo>
                <a:lnTo>
                  <a:pt x="3640" y="11235"/>
                </a:lnTo>
                <a:lnTo>
                  <a:pt x="3664" y="11088"/>
                </a:lnTo>
                <a:lnTo>
                  <a:pt x="3664" y="10942"/>
                </a:lnTo>
                <a:lnTo>
                  <a:pt x="3713" y="10819"/>
                </a:lnTo>
                <a:lnTo>
                  <a:pt x="3737" y="10771"/>
                </a:lnTo>
                <a:lnTo>
                  <a:pt x="3786" y="10697"/>
                </a:lnTo>
                <a:lnTo>
                  <a:pt x="3811" y="10648"/>
                </a:lnTo>
                <a:lnTo>
                  <a:pt x="3835" y="10478"/>
                </a:lnTo>
                <a:lnTo>
                  <a:pt x="3811" y="10307"/>
                </a:lnTo>
                <a:lnTo>
                  <a:pt x="3786" y="10233"/>
                </a:lnTo>
                <a:lnTo>
                  <a:pt x="3737" y="10184"/>
                </a:lnTo>
                <a:lnTo>
                  <a:pt x="3689" y="10160"/>
                </a:lnTo>
                <a:lnTo>
                  <a:pt x="3615" y="10111"/>
                </a:lnTo>
                <a:lnTo>
                  <a:pt x="3444" y="10087"/>
                </a:lnTo>
                <a:lnTo>
                  <a:pt x="3347" y="10062"/>
                </a:lnTo>
                <a:lnTo>
                  <a:pt x="3200" y="9989"/>
                </a:lnTo>
                <a:lnTo>
                  <a:pt x="3054" y="9867"/>
                </a:lnTo>
                <a:lnTo>
                  <a:pt x="2883" y="9720"/>
                </a:lnTo>
                <a:lnTo>
                  <a:pt x="2712" y="9574"/>
                </a:lnTo>
                <a:lnTo>
                  <a:pt x="2565" y="9452"/>
                </a:lnTo>
                <a:lnTo>
                  <a:pt x="2419" y="9354"/>
                </a:lnTo>
                <a:lnTo>
                  <a:pt x="2321" y="9330"/>
                </a:lnTo>
                <a:lnTo>
                  <a:pt x="2199" y="9281"/>
                </a:lnTo>
                <a:lnTo>
                  <a:pt x="2003" y="9159"/>
                </a:lnTo>
                <a:lnTo>
                  <a:pt x="1784" y="8988"/>
                </a:lnTo>
                <a:lnTo>
                  <a:pt x="1539" y="8768"/>
                </a:lnTo>
                <a:lnTo>
                  <a:pt x="1246" y="8402"/>
                </a:lnTo>
                <a:lnTo>
                  <a:pt x="1078" y="8185"/>
                </a:lnTo>
                <a:lnTo>
                  <a:pt x="1124" y="7840"/>
                </a:lnTo>
                <a:lnTo>
                  <a:pt x="1197" y="7473"/>
                </a:lnTo>
                <a:lnTo>
                  <a:pt x="1295" y="7132"/>
                </a:lnTo>
                <a:lnTo>
                  <a:pt x="1393" y="6790"/>
                </a:lnTo>
                <a:lnTo>
                  <a:pt x="1515" y="6448"/>
                </a:lnTo>
                <a:lnTo>
                  <a:pt x="1637" y="6106"/>
                </a:lnTo>
                <a:lnTo>
                  <a:pt x="1784" y="5788"/>
                </a:lnTo>
                <a:lnTo>
                  <a:pt x="1954" y="5471"/>
                </a:lnTo>
                <a:lnTo>
                  <a:pt x="2125" y="5153"/>
                </a:lnTo>
                <a:lnTo>
                  <a:pt x="2296" y="4860"/>
                </a:lnTo>
                <a:lnTo>
                  <a:pt x="2516" y="4567"/>
                </a:lnTo>
                <a:lnTo>
                  <a:pt x="2712" y="4298"/>
                </a:lnTo>
                <a:lnTo>
                  <a:pt x="3151" y="3737"/>
                </a:lnTo>
                <a:lnTo>
                  <a:pt x="3664" y="3248"/>
                </a:lnTo>
                <a:lnTo>
                  <a:pt x="4079" y="3248"/>
                </a:lnTo>
                <a:lnTo>
                  <a:pt x="4299" y="3297"/>
                </a:lnTo>
                <a:lnTo>
                  <a:pt x="4470" y="3346"/>
                </a:lnTo>
                <a:lnTo>
                  <a:pt x="4592" y="3419"/>
                </a:lnTo>
                <a:lnTo>
                  <a:pt x="4690" y="3493"/>
                </a:lnTo>
                <a:lnTo>
                  <a:pt x="4788" y="3517"/>
                </a:lnTo>
                <a:lnTo>
                  <a:pt x="4885" y="3493"/>
                </a:lnTo>
                <a:lnTo>
                  <a:pt x="4983" y="3419"/>
                </a:lnTo>
                <a:lnTo>
                  <a:pt x="5056" y="3346"/>
                </a:lnTo>
                <a:lnTo>
                  <a:pt x="5178" y="3297"/>
                </a:lnTo>
                <a:lnTo>
                  <a:pt x="5276" y="3248"/>
                </a:lnTo>
                <a:lnTo>
                  <a:pt x="5349" y="3248"/>
                </a:lnTo>
                <a:lnTo>
                  <a:pt x="5471" y="3199"/>
                </a:lnTo>
                <a:lnTo>
                  <a:pt x="5594" y="3126"/>
                </a:lnTo>
                <a:lnTo>
                  <a:pt x="5764" y="3004"/>
                </a:lnTo>
                <a:lnTo>
                  <a:pt x="5935" y="2858"/>
                </a:lnTo>
                <a:lnTo>
                  <a:pt x="6131" y="2711"/>
                </a:lnTo>
                <a:lnTo>
                  <a:pt x="6375" y="2589"/>
                </a:lnTo>
                <a:lnTo>
                  <a:pt x="6619" y="2516"/>
                </a:lnTo>
                <a:lnTo>
                  <a:pt x="6888" y="2467"/>
                </a:lnTo>
                <a:close/>
                <a:moveTo>
                  <a:pt x="9379" y="0"/>
                </a:moveTo>
                <a:lnTo>
                  <a:pt x="8891" y="24"/>
                </a:lnTo>
                <a:lnTo>
                  <a:pt x="8427" y="49"/>
                </a:lnTo>
                <a:lnTo>
                  <a:pt x="7963" y="122"/>
                </a:lnTo>
                <a:lnTo>
                  <a:pt x="7499" y="195"/>
                </a:lnTo>
                <a:lnTo>
                  <a:pt x="7034" y="293"/>
                </a:lnTo>
                <a:lnTo>
                  <a:pt x="6595" y="440"/>
                </a:lnTo>
                <a:lnTo>
                  <a:pt x="6155" y="586"/>
                </a:lnTo>
                <a:lnTo>
                  <a:pt x="5740" y="733"/>
                </a:lnTo>
                <a:lnTo>
                  <a:pt x="5325" y="928"/>
                </a:lnTo>
                <a:lnTo>
                  <a:pt x="4910" y="1148"/>
                </a:lnTo>
                <a:lnTo>
                  <a:pt x="4519" y="1368"/>
                </a:lnTo>
                <a:lnTo>
                  <a:pt x="4128" y="1612"/>
                </a:lnTo>
                <a:lnTo>
                  <a:pt x="3762" y="1881"/>
                </a:lnTo>
                <a:lnTo>
                  <a:pt x="3420" y="2149"/>
                </a:lnTo>
                <a:lnTo>
                  <a:pt x="3078" y="2442"/>
                </a:lnTo>
                <a:lnTo>
                  <a:pt x="2760" y="2760"/>
                </a:lnTo>
                <a:lnTo>
                  <a:pt x="2443" y="3077"/>
                </a:lnTo>
                <a:lnTo>
                  <a:pt x="2150" y="3419"/>
                </a:lnTo>
                <a:lnTo>
                  <a:pt x="1881" y="3761"/>
                </a:lnTo>
                <a:lnTo>
                  <a:pt x="1613" y="4128"/>
                </a:lnTo>
                <a:lnTo>
                  <a:pt x="1368" y="4518"/>
                </a:lnTo>
                <a:lnTo>
                  <a:pt x="1149" y="4909"/>
                </a:lnTo>
                <a:lnTo>
                  <a:pt x="929" y="5324"/>
                </a:lnTo>
                <a:lnTo>
                  <a:pt x="733" y="5739"/>
                </a:lnTo>
                <a:lnTo>
                  <a:pt x="587" y="6155"/>
                </a:lnTo>
                <a:lnTo>
                  <a:pt x="440" y="6594"/>
                </a:lnTo>
                <a:lnTo>
                  <a:pt x="294" y="7034"/>
                </a:lnTo>
                <a:lnTo>
                  <a:pt x="196" y="7498"/>
                </a:lnTo>
                <a:lnTo>
                  <a:pt x="123" y="7962"/>
                </a:lnTo>
                <a:lnTo>
                  <a:pt x="49" y="8426"/>
                </a:lnTo>
                <a:lnTo>
                  <a:pt x="25" y="8890"/>
                </a:lnTo>
                <a:lnTo>
                  <a:pt x="1" y="9378"/>
                </a:lnTo>
                <a:lnTo>
                  <a:pt x="25" y="9867"/>
                </a:lnTo>
                <a:lnTo>
                  <a:pt x="49" y="10331"/>
                </a:lnTo>
                <a:lnTo>
                  <a:pt x="123" y="10795"/>
                </a:lnTo>
                <a:lnTo>
                  <a:pt x="196" y="11259"/>
                </a:lnTo>
                <a:lnTo>
                  <a:pt x="294" y="11723"/>
                </a:lnTo>
                <a:lnTo>
                  <a:pt x="440" y="12163"/>
                </a:lnTo>
                <a:lnTo>
                  <a:pt x="587" y="12602"/>
                </a:lnTo>
                <a:lnTo>
                  <a:pt x="733" y="13018"/>
                </a:lnTo>
                <a:lnTo>
                  <a:pt x="929" y="13433"/>
                </a:lnTo>
                <a:lnTo>
                  <a:pt x="1149" y="13848"/>
                </a:lnTo>
                <a:lnTo>
                  <a:pt x="1368" y="14239"/>
                </a:lnTo>
                <a:lnTo>
                  <a:pt x="1613" y="14629"/>
                </a:lnTo>
                <a:lnTo>
                  <a:pt x="1881" y="14996"/>
                </a:lnTo>
                <a:lnTo>
                  <a:pt x="2150" y="15338"/>
                </a:lnTo>
                <a:lnTo>
                  <a:pt x="2443" y="15680"/>
                </a:lnTo>
                <a:lnTo>
                  <a:pt x="2760" y="15997"/>
                </a:lnTo>
                <a:lnTo>
                  <a:pt x="3078" y="16315"/>
                </a:lnTo>
                <a:lnTo>
                  <a:pt x="3420" y="16608"/>
                </a:lnTo>
                <a:lnTo>
                  <a:pt x="3762" y="16876"/>
                </a:lnTo>
                <a:lnTo>
                  <a:pt x="4128" y="17145"/>
                </a:lnTo>
                <a:lnTo>
                  <a:pt x="4519" y="17389"/>
                </a:lnTo>
                <a:lnTo>
                  <a:pt x="4910" y="17609"/>
                </a:lnTo>
                <a:lnTo>
                  <a:pt x="5325" y="17829"/>
                </a:lnTo>
                <a:lnTo>
                  <a:pt x="5740" y="18024"/>
                </a:lnTo>
                <a:lnTo>
                  <a:pt x="6155" y="18171"/>
                </a:lnTo>
                <a:lnTo>
                  <a:pt x="6595" y="18317"/>
                </a:lnTo>
                <a:lnTo>
                  <a:pt x="7034" y="18464"/>
                </a:lnTo>
                <a:lnTo>
                  <a:pt x="7499" y="18562"/>
                </a:lnTo>
                <a:lnTo>
                  <a:pt x="7963" y="18635"/>
                </a:lnTo>
                <a:lnTo>
                  <a:pt x="8427" y="18708"/>
                </a:lnTo>
                <a:lnTo>
                  <a:pt x="8891" y="18733"/>
                </a:lnTo>
                <a:lnTo>
                  <a:pt x="9379" y="18757"/>
                </a:lnTo>
                <a:lnTo>
                  <a:pt x="9868" y="18733"/>
                </a:lnTo>
                <a:lnTo>
                  <a:pt x="10332" y="18708"/>
                </a:lnTo>
                <a:lnTo>
                  <a:pt x="10796" y="18635"/>
                </a:lnTo>
                <a:lnTo>
                  <a:pt x="11260" y="18562"/>
                </a:lnTo>
                <a:lnTo>
                  <a:pt x="11724" y="18464"/>
                </a:lnTo>
                <a:lnTo>
                  <a:pt x="12163" y="18317"/>
                </a:lnTo>
                <a:lnTo>
                  <a:pt x="12603" y="18171"/>
                </a:lnTo>
                <a:lnTo>
                  <a:pt x="13018" y="18024"/>
                </a:lnTo>
                <a:lnTo>
                  <a:pt x="13433" y="17829"/>
                </a:lnTo>
                <a:lnTo>
                  <a:pt x="13848" y="17609"/>
                </a:lnTo>
                <a:lnTo>
                  <a:pt x="14239" y="17389"/>
                </a:lnTo>
                <a:lnTo>
                  <a:pt x="14630" y="17145"/>
                </a:lnTo>
                <a:lnTo>
                  <a:pt x="14996" y="16876"/>
                </a:lnTo>
                <a:lnTo>
                  <a:pt x="15338" y="16608"/>
                </a:lnTo>
                <a:lnTo>
                  <a:pt x="15680" y="16315"/>
                </a:lnTo>
                <a:lnTo>
                  <a:pt x="15998" y="15997"/>
                </a:lnTo>
                <a:lnTo>
                  <a:pt x="16315" y="15680"/>
                </a:lnTo>
                <a:lnTo>
                  <a:pt x="16608" y="15338"/>
                </a:lnTo>
                <a:lnTo>
                  <a:pt x="16877" y="14996"/>
                </a:lnTo>
                <a:lnTo>
                  <a:pt x="17146" y="14629"/>
                </a:lnTo>
                <a:lnTo>
                  <a:pt x="17390" y="14239"/>
                </a:lnTo>
                <a:lnTo>
                  <a:pt x="17610" y="13848"/>
                </a:lnTo>
                <a:lnTo>
                  <a:pt x="17829" y="13433"/>
                </a:lnTo>
                <a:lnTo>
                  <a:pt x="18025" y="13018"/>
                </a:lnTo>
                <a:lnTo>
                  <a:pt x="18171" y="12602"/>
                </a:lnTo>
                <a:lnTo>
                  <a:pt x="18318" y="12163"/>
                </a:lnTo>
                <a:lnTo>
                  <a:pt x="18464" y="11723"/>
                </a:lnTo>
                <a:lnTo>
                  <a:pt x="18562" y="11259"/>
                </a:lnTo>
                <a:lnTo>
                  <a:pt x="18635" y="10795"/>
                </a:lnTo>
                <a:lnTo>
                  <a:pt x="18709" y="10331"/>
                </a:lnTo>
                <a:lnTo>
                  <a:pt x="18733" y="9867"/>
                </a:lnTo>
                <a:lnTo>
                  <a:pt x="18758" y="9378"/>
                </a:lnTo>
                <a:lnTo>
                  <a:pt x="18733" y="8890"/>
                </a:lnTo>
                <a:lnTo>
                  <a:pt x="18709" y="8426"/>
                </a:lnTo>
                <a:lnTo>
                  <a:pt x="18635" y="7962"/>
                </a:lnTo>
                <a:lnTo>
                  <a:pt x="18562" y="7498"/>
                </a:lnTo>
                <a:lnTo>
                  <a:pt x="18464" y="7034"/>
                </a:lnTo>
                <a:lnTo>
                  <a:pt x="18318" y="6594"/>
                </a:lnTo>
                <a:lnTo>
                  <a:pt x="18171" y="6155"/>
                </a:lnTo>
                <a:lnTo>
                  <a:pt x="18025" y="5739"/>
                </a:lnTo>
                <a:lnTo>
                  <a:pt x="17829" y="5324"/>
                </a:lnTo>
                <a:lnTo>
                  <a:pt x="17610" y="4909"/>
                </a:lnTo>
                <a:lnTo>
                  <a:pt x="17390" y="4518"/>
                </a:lnTo>
                <a:lnTo>
                  <a:pt x="17146" y="4128"/>
                </a:lnTo>
                <a:lnTo>
                  <a:pt x="16877" y="3761"/>
                </a:lnTo>
                <a:lnTo>
                  <a:pt x="16608" y="3419"/>
                </a:lnTo>
                <a:lnTo>
                  <a:pt x="16315" y="3077"/>
                </a:lnTo>
                <a:lnTo>
                  <a:pt x="15998" y="2760"/>
                </a:lnTo>
                <a:lnTo>
                  <a:pt x="15680" y="2442"/>
                </a:lnTo>
                <a:lnTo>
                  <a:pt x="15338" y="2149"/>
                </a:lnTo>
                <a:lnTo>
                  <a:pt x="14996" y="1881"/>
                </a:lnTo>
                <a:lnTo>
                  <a:pt x="14630" y="1612"/>
                </a:lnTo>
                <a:lnTo>
                  <a:pt x="14239" y="1368"/>
                </a:lnTo>
                <a:lnTo>
                  <a:pt x="13848" y="1148"/>
                </a:lnTo>
                <a:lnTo>
                  <a:pt x="13433" y="928"/>
                </a:lnTo>
                <a:lnTo>
                  <a:pt x="13018" y="733"/>
                </a:lnTo>
                <a:lnTo>
                  <a:pt x="12603" y="586"/>
                </a:lnTo>
                <a:lnTo>
                  <a:pt x="12163" y="440"/>
                </a:lnTo>
                <a:lnTo>
                  <a:pt x="11724" y="293"/>
                </a:lnTo>
                <a:lnTo>
                  <a:pt x="11260" y="195"/>
                </a:lnTo>
                <a:lnTo>
                  <a:pt x="10796" y="122"/>
                </a:lnTo>
                <a:lnTo>
                  <a:pt x="10332" y="49"/>
                </a:lnTo>
                <a:lnTo>
                  <a:pt x="9868" y="24"/>
                </a:lnTo>
                <a:lnTo>
                  <a:pt x="9379" y="0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grpSp>
        <p:nvGrpSpPr>
          <p:cNvPr id="519" name="Google Shape;519;p39"/>
          <p:cNvGrpSpPr/>
          <p:nvPr/>
        </p:nvGrpSpPr>
        <p:grpSpPr>
          <a:xfrm>
            <a:off x="6544154" y="4157696"/>
            <a:ext cx="355317" cy="344320"/>
            <a:chOff x="6654650" y="3665275"/>
            <a:chExt cx="409100" cy="409125"/>
          </a:xfrm>
          <a:solidFill>
            <a:srgbClr val="00B0F0"/>
          </a:solidFill>
        </p:grpSpPr>
        <p:sp>
          <p:nvSpPr>
            <p:cNvPr id="520" name="Google Shape;520;p39"/>
            <p:cNvSpPr/>
            <p:nvPr/>
          </p:nvSpPr>
          <p:spPr>
            <a:xfrm>
              <a:off x="6808525" y="3819150"/>
              <a:ext cx="211875" cy="211900"/>
            </a:xfrm>
            <a:custGeom>
              <a:avLst/>
              <a:gdLst/>
              <a:ahLst/>
              <a:cxnLst/>
              <a:rect l="l" t="t" r="r" b="b"/>
              <a:pathLst>
                <a:path w="8475" h="8476" extrusionOk="0">
                  <a:moveTo>
                    <a:pt x="8157" y="0"/>
                  </a:moveTo>
                  <a:lnTo>
                    <a:pt x="7327" y="1075"/>
                  </a:lnTo>
                  <a:lnTo>
                    <a:pt x="6399" y="2150"/>
                  </a:lnTo>
                  <a:lnTo>
                    <a:pt x="5422" y="3249"/>
                  </a:lnTo>
                  <a:lnTo>
                    <a:pt x="4347" y="4348"/>
                  </a:lnTo>
                  <a:lnTo>
                    <a:pt x="3248" y="5422"/>
                  </a:lnTo>
                  <a:lnTo>
                    <a:pt x="2149" y="6399"/>
                  </a:lnTo>
                  <a:lnTo>
                    <a:pt x="1075" y="7327"/>
                  </a:lnTo>
                  <a:lnTo>
                    <a:pt x="0" y="8158"/>
                  </a:lnTo>
                  <a:lnTo>
                    <a:pt x="440" y="8280"/>
                  </a:lnTo>
                  <a:lnTo>
                    <a:pt x="855" y="8377"/>
                  </a:lnTo>
                  <a:lnTo>
                    <a:pt x="1294" y="8426"/>
                  </a:lnTo>
                  <a:lnTo>
                    <a:pt x="1734" y="8475"/>
                  </a:lnTo>
                  <a:lnTo>
                    <a:pt x="2174" y="8475"/>
                  </a:lnTo>
                  <a:lnTo>
                    <a:pt x="2613" y="8451"/>
                  </a:lnTo>
                  <a:lnTo>
                    <a:pt x="3028" y="8402"/>
                  </a:lnTo>
                  <a:lnTo>
                    <a:pt x="3468" y="8304"/>
                  </a:lnTo>
                  <a:lnTo>
                    <a:pt x="3883" y="8207"/>
                  </a:lnTo>
                  <a:lnTo>
                    <a:pt x="4323" y="8060"/>
                  </a:lnTo>
                  <a:lnTo>
                    <a:pt x="4714" y="7889"/>
                  </a:lnTo>
                  <a:lnTo>
                    <a:pt x="5129" y="7694"/>
                  </a:lnTo>
                  <a:lnTo>
                    <a:pt x="5520" y="7449"/>
                  </a:lnTo>
                  <a:lnTo>
                    <a:pt x="5886" y="7205"/>
                  </a:lnTo>
                  <a:lnTo>
                    <a:pt x="6252" y="6912"/>
                  </a:lnTo>
                  <a:lnTo>
                    <a:pt x="6594" y="6595"/>
                  </a:lnTo>
                  <a:lnTo>
                    <a:pt x="6912" y="6253"/>
                  </a:lnTo>
                  <a:lnTo>
                    <a:pt x="7205" y="5886"/>
                  </a:lnTo>
                  <a:lnTo>
                    <a:pt x="7449" y="5520"/>
                  </a:lnTo>
                  <a:lnTo>
                    <a:pt x="7693" y="5129"/>
                  </a:lnTo>
                  <a:lnTo>
                    <a:pt x="7889" y="4714"/>
                  </a:lnTo>
                  <a:lnTo>
                    <a:pt x="8060" y="4323"/>
                  </a:lnTo>
                  <a:lnTo>
                    <a:pt x="8206" y="3884"/>
                  </a:lnTo>
                  <a:lnTo>
                    <a:pt x="8304" y="3468"/>
                  </a:lnTo>
                  <a:lnTo>
                    <a:pt x="8402" y="3029"/>
                  </a:lnTo>
                  <a:lnTo>
                    <a:pt x="8450" y="2614"/>
                  </a:lnTo>
                  <a:lnTo>
                    <a:pt x="8475" y="2174"/>
                  </a:lnTo>
                  <a:lnTo>
                    <a:pt x="8475" y="1734"/>
                  </a:lnTo>
                  <a:lnTo>
                    <a:pt x="8426" y="1295"/>
                  </a:lnTo>
                  <a:lnTo>
                    <a:pt x="8377" y="855"/>
                  </a:lnTo>
                  <a:lnTo>
                    <a:pt x="8279" y="440"/>
                  </a:lnTo>
                  <a:lnTo>
                    <a:pt x="815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21" name="Google Shape;521;p39"/>
            <p:cNvSpPr/>
            <p:nvPr/>
          </p:nvSpPr>
          <p:spPr>
            <a:xfrm>
              <a:off x="6654650" y="3665275"/>
              <a:ext cx="409100" cy="409125"/>
            </a:xfrm>
            <a:custGeom>
              <a:avLst/>
              <a:gdLst/>
              <a:ahLst/>
              <a:cxnLst/>
              <a:rect l="l" t="t" r="r" b="b"/>
              <a:pathLst>
                <a:path w="16364" h="16365" extrusionOk="0">
                  <a:moveTo>
                    <a:pt x="13580" y="1686"/>
                  </a:moveTo>
                  <a:lnTo>
                    <a:pt x="13677" y="1735"/>
                  </a:lnTo>
                  <a:lnTo>
                    <a:pt x="13775" y="1759"/>
                  </a:lnTo>
                  <a:lnTo>
                    <a:pt x="13848" y="1832"/>
                  </a:lnTo>
                  <a:lnTo>
                    <a:pt x="13897" y="1906"/>
                  </a:lnTo>
                  <a:lnTo>
                    <a:pt x="13946" y="1979"/>
                  </a:lnTo>
                  <a:lnTo>
                    <a:pt x="13970" y="2077"/>
                  </a:lnTo>
                  <a:lnTo>
                    <a:pt x="13995" y="2174"/>
                  </a:lnTo>
                  <a:lnTo>
                    <a:pt x="13995" y="2419"/>
                  </a:lnTo>
                  <a:lnTo>
                    <a:pt x="13922" y="2687"/>
                  </a:lnTo>
                  <a:lnTo>
                    <a:pt x="13824" y="3029"/>
                  </a:lnTo>
                  <a:lnTo>
                    <a:pt x="13677" y="3371"/>
                  </a:lnTo>
                  <a:lnTo>
                    <a:pt x="13482" y="3762"/>
                  </a:lnTo>
                  <a:lnTo>
                    <a:pt x="13238" y="4177"/>
                  </a:lnTo>
                  <a:lnTo>
                    <a:pt x="12993" y="3908"/>
                  </a:lnTo>
                  <a:lnTo>
                    <a:pt x="12749" y="3615"/>
                  </a:lnTo>
                  <a:lnTo>
                    <a:pt x="12407" y="3298"/>
                  </a:lnTo>
                  <a:lnTo>
                    <a:pt x="12041" y="3029"/>
                  </a:lnTo>
                  <a:lnTo>
                    <a:pt x="11675" y="2761"/>
                  </a:lnTo>
                  <a:lnTo>
                    <a:pt x="11308" y="2541"/>
                  </a:lnTo>
                  <a:lnTo>
                    <a:pt x="11748" y="2272"/>
                  </a:lnTo>
                  <a:lnTo>
                    <a:pt x="12187" y="2052"/>
                  </a:lnTo>
                  <a:lnTo>
                    <a:pt x="12554" y="1881"/>
                  </a:lnTo>
                  <a:lnTo>
                    <a:pt x="12920" y="1759"/>
                  </a:lnTo>
                  <a:lnTo>
                    <a:pt x="13213" y="1686"/>
                  </a:lnTo>
                  <a:close/>
                  <a:moveTo>
                    <a:pt x="9721" y="3591"/>
                  </a:moveTo>
                  <a:lnTo>
                    <a:pt x="9794" y="3615"/>
                  </a:lnTo>
                  <a:lnTo>
                    <a:pt x="9916" y="3713"/>
                  </a:lnTo>
                  <a:lnTo>
                    <a:pt x="10014" y="3835"/>
                  </a:lnTo>
                  <a:lnTo>
                    <a:pt x="10038" y="3908"/>
                  </a:lnTo>
                  <a:lnTo>
                    <a:pt x="10038" y="3982"/>
                  </a:lnTo>
                  <a:lnTo>
                    <a:pt x="10038" y="4055"/>
                  </a:lnTo>
                  <a:lnTo>
                    <a:pt x="10014" y="4128"/>
                  </a:lnTo>
                  <a:lnTo>
                    <a:pt x="9916" y="4250"/>
                  </a:lnTo>
                  <a:lnTo>
                    <a:pt x="9794" y="4348"/>
                  </a:lnTo>
                  <a:lnTo>
                    <a:pt x="9721" y="4372"/>
                  </a:lnTo>
                  <a:lnTo>
                    <a:pt x="9574" y="4372"/>
                  </a:lnTo>
                  <a:lnTo>
                    <a:pt x="9501" y="4348"/>
                  </a:lnTo>
                  <a:lnTo>
                    <a:pt x="9379" y="4250"/>
                  </a:lnTo>
                  <a:lnTo>
                    <a:pt x="9281" y="4128"/>
                  </a:lnTo>
                  <a:lnTo>
                    <a:pt x="9257" y="4055"/>
                  </a:lnTo>
                  <a:lnTo>
                    <a:pt x="9257" y="3982"/>
                  </a:lnTo>
                  <a:lnTo>
                    <a:pt x="9257" y="3908"/>
                  </a:lnTo>
                  <a:lnTo>
                    <a:pt x="9281" y="3835"/>
                  </a:lnTo>
                  <a:lnTo>
                    <a:pt x="9379" y="3713"/>
                  </a:lnTo>
                  <a:lnTo>
                    <a:pt x="9501" y="3615"/>
                  </a:lnTo>
                  <a:lnTo>
                    <a:pt x="9574" y="3591"/>
                  </a:lnTo>
                  <a:close/>
                  <a:moveTo>
                    <a:pt x="8182" y="3322"/>
                  </a:moveTo>
                  <a:lnTo>
                    <a:pt x="8304" y="3347"/>
                  </a:lnTo>
                  <a:lnTo>
                    <a:pt x="8402" y="3371"/>
                  </a:lnTo>
                  <a:lnTo>
                    <a:pt x="8500" y="3420"/>
                  </a:lnTo>
                  <a:lnTo>
                    <a:pt x="8597" y="3493"/>
                  </a:lnTo>
                  <a:lnTo>
                    <a:pt x="8671" y="3591"/>
                  </a:lnTo>
                  <a:lnTo>
                    <a:pt x="8719" y="3689"/>
                  </a:lnTo>
                  <a:lnTo>
                    <a:pt x="8768" y="3786"/>
                  </a:lnTo>
                  <a:lnTo>
                    <a:pt x="8768" y="3908"/>
                  </a:lnTo>
                  <a:lnTo>
                    <a:pt x="8768" y="4031"/>
                  </a:lnTo>
                  <a:lnTo>
                    <a:pt x="8719" y="4153"/>
                  </a:lnTo>
                  <a:lnTo>
                    <a:pt x="8671" y="4250"/>
                  </a:lnTo>
                  <a:lnTo>
                    <a:pt x="8597" y="4324"/>
                  </a:lnTo>
                  <a:lnTo>
                    <a:pt x="8500" y="4397"/>
                  </a:lnTo>
                  <a:lnTo>
                    <a:pt x="8402" y="4446"/>
                  </a:lnTo>
                  <a:lnTo>
                    <a:pt x="8304" y="4495"/>
                  </a:lnTo>
                  <a:lnTo>
                    <a:pt x="8060" y="4495"/>
                  </a:lnTo>
                  <a:lnTo>
                    <a:pt x="7962" y="4446"/>
                  </a:lnTo>
                  <a:lnTo>
                    <a:pt x="7865" y="4397"/>
                  </a:lnTo>
                  <a:lnTo>
                    <a:pt x="7767" y="4324"/>
                  </a:lnTo>
                  <a:lnTo>
                    <a:pt x="7694" y="4250"/>
                  </a:lnTo>
                  <a:lnTo>
                    <a:pt x="7645" y="4153"/>
                  </a:lnTo>
                  <a:lnTo>
                    <a:pt x="7596" y="4031"/>
                  </a:lnTo>
                  <a:lnTo>
                    <a:pt x="7596" y="3908"/>
                  </a:lnTo>
                  <a:lnTo>
                    <a:pt x="7596" y="3786"/>
                  </a:lnTo>
                  <a:lnTo>
                    <a:pt x="7645" y="3689"/>
                  </a:lnTo>
                  <a:lnTo>
                    <a:pt x="7694" y="3591"/>
                  </a:lnTo>
                  <a:lnTo>
                    <a:pt x="7767" y="3493"/>
                  </a:lnTo>
                  <a:lnTo>
                    <a:pt x="7865" y="3420"/>
                  </a:lnTo>
                  <a:lnTo>
                    <a:pt x="7962" y="3371"/>
                  </a:lnTo>
                  <a:lnTo>
                    <a:pt x="8060" y="3347"/>
                  </a:lnTo>
                  <a:lnTo>
                    <a:pt x="8182" y="3322"/>
                  </a:lnTo>
                  <a:close/>
                  <a:moveTo>
                    <a:pt x="9086" y="4763"/>
                  </a:moveTo>
                  <a:lnTo>
                    <a:pt x="9159" y="4788"/>
                  </a:lnTo>
                  <a:lnTo>
                    <a:pt x="9281" y="4885"/>
                  </a:lnTo>
                  <a:lnTo>
                    <a:pt x="9354" y="5007"/>
                  </a:lnTo>
                  <a:lnTo>
                    <a:pt x="9379" y="5081"/>
                  </a:lnTo>
                  <a:lnTo>
                    <a:pt x="9379" y="5154"/>
                  </a:lnTo>
                  <a:lnTo>
                    <a:pt x="9379" y="5227"/>
                  </a:lnTo>
                  <a:lnTo>
                    <a:pt x="9354" y="5301"/>
                  </a:lnTo>
                  <a:lnTo>
                    <a:pt x="9281" y="5423"/>
                  </a:lnTo>
                  <a:lnTo>
                    <a:pt x="9159" y="5520"/>
                  </a:lnTo>
                  <a:lnTo>
                    <a:pt x="9086" y="5545"/>
                  </a:lnTo>
                  <a:lnTo>
                    <a:pt x="8915" y="5545"/>
                  </a:lnTo>
                  <a:lnTo>
                    <a:pt x="8842" y="5520"/>
                  </a:lnTo>
                  <a:lnTo>
                    <a:pt x="8719" y="5423"/>
                  </a:lnTo>
                  <a:lnTo>
                    <a:pt x="8646" y="5301"/>
                  </a:lnTo>
                  <a:lnTo>
                    <a:pt x="8622" y="5227"/>
                  </a:lnTo>
                  <a:lnTo>
                    <a:pt x="8597" y="5154"/>
                  </a:lnTo>
                  <a:lnTo>
                    <a:pt x="8622" y="5081"/>
                  </a:lnTo>
                  <a:lnTo>
                    <a:pt x="8646" y="5007"/>
                  </a:lnTo>
                  <a:lnTo>
                    <a:pt x="8719" y="4885"/>
                  </a:lnTo>
                  <a:lnTo>
                    <a:pt x="8842" y="4788"/>
                  </a:lnTo>
                  <a:lnTo>
                    <a:pt x="8915" y="4763"/>
                  </a:lnTo>
                  <a:close/>
                  <a:moveTo>
                    <a:pt x="2540" y="11309"/>
                  </a:moveTo>
                  <a:lnTo>
                    <a:pt x="2760" y="11675"/>
                  </a:lnTo>
                  <a:lnTo>
                    <a:pt x="3029" y="12041"/>
                  </a:lnTo>
                  <a:lnTo>
                    <a:pt x="3298" y="12408"/>
                  </a:lnTo>
                  <a:lnTo>
                    <a:pt x="3615" y="12750"/>
                  </a:lnTo>
                  <a:lnTo>
                    <a:pt x="3908" y="12994"/>
                  </a:lnTo>
                  <a:lnTo>
                    <a:pt x="4177" y="13238"/>
                  </a:lnTo>
                  <a:lnTo>
                    <a:pt x="3762" y="13482"/>
                  </a:lnTo>
                  <a:lnTo>
                    <a:pt x="3371" y="13678"/>
                  </a:lnTo>
                  <a:lnTo>
                    <a:pt x="3029" y="13824"/>
                  </a:lnTo>
                  <a:lnTo>
                    <a:pt x="2687" y="13922"/>
                  </a:lnTo>
                  <a:lnTo>
                    <a:pt x="2418" y="13995"/>
                  </a:lnTo>
                  <a:lnTo>
                    <a:pt x="2174" y="13995"/>
                  </a:lnTo>
                  <a:lnTo>
                    <a:pt x="2076" y="13971"/>
                  </a:lnTo>
                  <a:lnTo>
                    <a:pt x="1979" y="13946"/>
                  </a:lnTo>
                  <a:lnTo>
                    <a:pt x="1905" y="13897"/>
                  </a:lnTo>
                  <a:lnTo>
                    <a:pt x="1832" y="13849"/>
                  </a:lnTo>
                  <a:lnTo>
                    <a:pt x="1759" y="13775"/>
                  </a:lnTo>
                  <a:lnTo>
                    <a:pt x="1734" y="13678"/>
                  </a:lnTo>
                  <a:lnTo>
                    <a:pt x="1686" y="13580"/>
                  </a:lnTo>
                  <a:lnTo>
                    <a:pt x="1686" y="13482"/>
                  </a:lnTo>
                  <a:lnTo>
                    <a:pt x="1686" y="13214"/>
                  </a:lnTo>
                  <a:lnTo>
                    <a:pt x="1759" y="12921"/>
                  </a:lnTo>
                  <a:lnTo>
                    <a:pt x="1881" y="12554"/>
                  </a:lnTo>
                  <a:lnTo>
                    <a:pt x="2052" y="12188"/>
                  </a:lnTo>
                  <a:lnTo>
                    <a:pt x="2272" y="11748"/>
                  </a:lnTo>
                  <a:lnTo>
                    <a:pt x="2540" y="11309"/>
                  </a:lnTo>
                  <a:close/>
                  <a:moveTo>
                    <a:pt x="15362" y="1"/>
                  </a:moveTo>
                  <a:lnTo>
                    <a:pt x="15094" y="25"/>
                  </a:lnTo>
                  <a:lnTo>
                    <a:pt x="14801" y="74"/>
                  </a:lnTo>
                  <a:lnTo>
                    <a:pt x="14483" y="172"/>
                  </a:lnTo>
                  <a:lnTo>
                    <a:pt x="14141" y="294"/>
                  </a:lnTo>
                  <a:lnTo>
                    <a:pt x="13775" y="440"/>
                  </a:lnTo>
                  <a:lnTo>
                    <a:pt x="13384" y="611"/>
                  </a:lnTo>
                  <a:lnTo>
                    <a:pt x="12993" y="831"/>
                  </a:lnTo>
                  <a:lnTo>
                    <a:pt x="12578" y="1051"/>
                  </a:lnTo>
                  <a:lnTo>
                    <a:pt x="11699" y="1613"/>
                  </a:lnTo>
                  <a:lnTo>
                    <a:pt x="10747" y="2272"/>
                  </a:lnTo>
                  <a:lnTo>
                    <a:pt x="10307" y="2101"/>
                  </a:lnTo>
                  <a:lnTo>
                    <a:pt x="9843" y="1955"/>
                  </a:lnTo>
                  <a:lnTo>
                    <a:pt x="9379" y="1857"/>
                  </a:lnTo>
                  <a:lnTo>
                    <a:pt x="8915" y="1784"/>
                  </a:lnTo>
                  <a:lnTo>
                    <a:pt x="8451" y="1735"/>
                  </a:lnTo>
                  <a:lnTo>
                    <a:pt x="7962" y="1735"/>
                  </a:lnTo>
                  <a:lnTo>
                    <a:pt x="7498" y="1784"/>
                  </a:lnTo>
                  <a:lnTo>
                    <a:pt x="7034" y="1832"/>
                  </a:lnTo>
                  <a:lnTo>
                    <a:pt x="6570" y="1930"/>
                  </a:lnTo>
                  <a:lnTo>
                    <a:pt x="6106" y="2077"/>
                  </a:lnTo>
                  <a:lnTo>
                    <a:pt x="5667" y="2248"/>
                  </a:lnTo>
                  <a:lnTo>
                    <a:pt x="5227" y="2443"/>
                  </a:lnTo>
                  <a:lnTo>
                    <a:pt x="4787" y="2687"/>
                  </a:lnTo>
                  <a:lnTo>
                    <a:pt x="4397" y="2980"/>
                  </a:lnTo>
                  <a:lnTo>
                    <a:pt x="4006" y="3273"/>
                  </a:lnTo>
                  <a:lnTo>
                    <a:pt x="3615" y="3615"/>
                  </a:lnTo>
                  <a:lnTo>
                    <a:pt x="3273" y="4006"/>
                  </a:lnTo>
                  <a:lnTo>
                    <a:pt x="2980" y="4397"/>
                  </a:lnTo>
                  <a:lnTo>
                    <a:pt x="2687" y="4788"/>
                  </a:lnTo>
                  <a:lnTo>
                    <a:pt x="2443" y="5227"/>
                  </a:lnTo>
                  <a:lnTo>
                    <a:pt x="2247" y="5667"/>
                  </a:lnTo>
                  <a:lnTo>
                    <a:pt x="2076" y="6107"/>
                  </a:lnTo>
                  <a:lnTo>
                    <a:pt x="1930" y="6571"/>
                  </a:lnTo>
                  <a:lnTo>
                    <a:pt x="1832" y="7035"/>
                  </a:lnTo>
                  <a:lnTo>
                    <a:pt x="1783" y="7499"/>
                  </a:lnTo>
                  <a:lnTo>
                    <a:pt x="1734" y="7963"/>
                  </a:lnTo>
                  <a:lnTo>
                    <a:pt x="1734" y="8451"/>
                  </a:lnTo>
                  <a:lnTo>
                    <a:pt x="1783" y="8915"/>
                  </a:lnTo>
                  <a:lnTo>
                    <a:pt x="1857" y="9379"/>
                  </a:lnTo>
                  <a:lnTo>
                    <a:pt x="1954" y="9843"/>
                  </a:lnTo>
                  <a:lnTo>
                    <a:pt x="2101" y="10307"/>
                  </a:lnTo>
                  <a:lnTo>
                    <a:pt x="2272" y="10747"/>
                  </a:lnTo>
                  <a:lnTo>
                    <a:pt x="1612" y="11699"/>
                  </a:lnTo>
                  <a:lnTo>
                    <a:pt x="1051" y="12579"/>
                  </a:lnTo>
                  <a:lnTo>
                    <a:pt x="831" y="12994"/>
                  </a:lnTo>
                  <a:lnTo>
                    <a:pt x="611" y="13385"/>
                  </a:lnTo>
                  <a:lnTo>
                    <a:pt x="440" y="13775"/>
                  </a:lnTo>
                  <a:lnTo>
                    <a:pt x="293" y="14142"/>
                  </a:lnTo>
                  <a:lnTo>
                    <a:pt x="171" y="14484"/>
                  </a:lnTo>
                  <a:lnTo>
                    <a:pt x="74" y="14801"/>
                  </a:lnTo>
                  <a:lnTo>
                    <a:pt x="25" y="15094"/>
                  </a:lnTo>
                  <a:lnTo>
                    <a:pt x="0" y="15363"/>
                  </a:lnTo>
                  <a:lnTo>
                    <a:pt x="0" y="15583"/>
                  </a:lnTo>
                  <a:lnTo>
                    <a:pt x="49" y="15802"/>
                  </a:lnTo>
                  <a:lnTo>
                    <a:pt x="123" y="15973"/>
                  </a:lnTo>
                  <a:lnTo>
                    <a:pt x="245" y="16120"/>
                  </a:lnTo>
                  <a:lnTo>
                    <a:pt x="342" y="16218"/>
                  </a:lnTo>
                  <a:lnTo>
                    <a:pt x="489" y="16291"/>
                  </a:lnTo>
                  <a:lnTo>
                    <a:pt x="635" y="16340"/>
                  </a:lnTo>
                  <a:lnTo>
                    <a:pt x="806" y="16364"/>
                  </a:lnTo>
                  <a:lnTo>
                    <a:pt x="1173" y="16364"/>
                  </a:lnTo>
                  <a:lnTo>
                    <a:pt x="1393" y="16315"/>
                  </a:lnTo>
                  <a:lnTo>
                    <a:pt x="1637" y="16267"/>
                  </a:lnTo>
                  <a:lnTo>
                    <a:pt x="2150" y="16120"/>
                  </a:lnTo>
                  <a:lnTo>
                    <a:pt x="2711" y="15876"/>
                  </a:lnTo>
                  <a:lnTo>
                    <a:pt x="3322" y="15583"/>
                  </a:lnTo>
                  <a:lnTo>
                    <a:pt x="3957" y="15192"/>
                  </a:lnTo>
                  <a:lnTo>
                    <a:pt x="4665" y="14752"/>
                  </a:lnTo>
                  <a:lnTo>
                    <a:pt x="5373" y="14264"/>
                  </a:lnTo>
                  <a:lnTo>
                    <a:pt x="6131" y="13702"/>
                  </a:lnTo>
                  <a:lnTo>
                    <a:pt x="6912" y="13092"/>
                  </a:lnTo>
                  <a:lnTo>
                    <a:pt x="7718" y="12432"/>
                  </a:lnTo>
                  <a:lnTo>
                    <a:pt x="8524" y="11724"/>
                  </a:lnTo>
                  <a:lnTo>
                    <a:pt x="9330" y="10967"/>
                  </a:lnTo>
                  <a:lnTo>
                    <a:pt x="10160" y="10161"/>
                  </a:lnTo>
                  <a:lnTo>
                    <a:pt x="10966" y="9330"/>
                  </a:lnTo>
                  <a:lnTo>
                    <a:pt x="11723" y="8524"/>
                  </a:lnTo>
                  <a:lnTo>
                    <a:pt x="12432" y="7718"/>
                  </a:lnTo>
                  <a:lnTo>
                    <a:pt x="13091" y="6912"/>
                  </a:lnTo>
                  <a:lnTo>
                    <a:pt x="13702" y="6131"/>
                  </a:lnTo>
                  <a:lnTo>
                    <a:pt x="14263" y="5374"/>
                  </a:lnTo>
                  <a:lnTo>
                    <a:pt x="14752" y="4666"/>
                  </a:lnTo>
                  <a:lnTo>
                    <a:pt x="15192" y="3957"/>
                  </a:lnTo>
                  <a:lnTo>
                    <a:pt x="15582" y="3322"/>
                  </a:lnTo>
                  <a:lnTo>
                    <a:pt x="15875" y="2712"/>
                  </a:lnTo>
                  <a:lnTo>
                    <a:pt x="16120" y="2150"/>
                  </a:lnTo>
                  <a:lnTo>
                    <a:pt x="16266" y="1637"/>
                  </a:lnTo>
                  <a:lnTo>
                    <a:pt x="16315" y="1393"/>
                  </a:lnTo>
                  <a:lnTo>
                    <a:pt x="16364" y="1173"/>
                  </a:lnTo>
                  <a:lnTo>
                    <a:pt x="16364" y="978"/>
                  </a:lnTo>
                  <a:lnTo>
                    <a:pt x="16364" y="807"/>
                  </a:lnTo>
                  <a:lnTo>
                    <a:pt x="16339" y="636"/>
                  </a:lnTo>
                  <a:lnTo>
                    <a:pt x="16291" y="489"/>
                  </a:lnTo>
                  <a:lnTo>
                    <a:pt x="16217" y="343"/>
                  </a:lnTo>
                  <a:lnTo>
                    <a:pt x="16120" y="245"/>
                  </a:lnTo>
                  <a:lnTo>
                    <a:pt x="15973" y="123"/>
                  </a:lnTo>
                  <a:lnTo>
                    <a:pt x="15802" y="50"/>
                  </a:lnTo>
                  <a:lnTo>
                    <a:pt x="1558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522" name="Google Shape;522;p39"/>
          <p:cNvGrpSpPr/>
          <p:nvPr/>
        </p:nvGrpSpPr>
        <p:grpSpPr>
          <a:xfrm>
            <a:off x="1260192" y="4710607"/>
            <a:ext cx="385021" cy="373103"/>
            <a:chOff x="570875" y="4322250"/>
            <a:chExt cx="443300" cy="443325"/>
          </a:xfrm>
          <a:solidFill>
            <a:srgbClr val="00B0F0"/>
          </a:solidFill>
        </p:grpSpPr>
        <p:sp>
          <p:nvSpPr>
            <p:cNvPr id="523" name="Google Shape;523;p39"/>
            <p:cNvSpPr/>
            <p:nvPr/>
          </p:nvSpPr>
          <p:spPr>
            <a:xfrm>
              <a:off x="570875" y="4322250"/>
              <a:ext cx="443300" cy="443325"/>
            </a:xfrm>
            <a:custGeom>
              <a:avLst/>
              <a:gdLst/>
              <a:ahLst/>
              <a:cxnLst/>
              <a:rect l="l" t="t" r="r" b="b"/>
              <a:pathLst>
                <a:path w="17732" h="17733" extrusionOk="0">
                  <a:moveTo>
                    <a:pt x="13091" y="2712"/>
                  </a:moveTo>
                  <a:lnTo>
                    <a:pt x="13286" y="2736"/>
                  </a:lnTo>
                  <a:lnTo>
                    <a:pt x="13506" y="2785"/>
                  </a:lnTo>
                  <a:lnTo>
                    <a:pt x="13702" y="2858"/>
                  </a:lnTo>
                  <a:lnTo>
                    <a:pt x="13873" y="2956"/>
                  </a:lnTo>
                  <a:lnTo>
                    <a:pt x="14068" y="3054"/>
                  </a:lnTo>
                  <a:lnTo>
                    <a:pt x="14239" y="3176"/>
                  </a:lnTo>
                  <a:lnTo>
                    <a:pt x="14410" y="3323"/>
                  </a:lnTo>
                  <a:lnTo>
                    <a:pt x="14556" y="3493"/>
                  </a:lnTo>
                  <a:lnTo>
                    <a:pt x="14679" y="3664"/>
                  </a:lnTo>
                  <a:lnTo>
                    <a:pt x="14776" y="3860"/>
                  </a:lnTo>
                  <a:lnTo>
                    <a:pt x="14874" y="4031"/>
                  </a:lnTo>
                  <a:lnTo>
                    <a:pt x="14947" y="4226"/>
                  </a:lnTo>
                  <a:lnTo>
                    <a:pt x="14996" y="4446"/>
                  </a:lnTo>
                  <a:lnTo>
                    <a:pt x="15021" y="4641"/>
                  </a:lnTo>
                  <a:lnTo>
                    <a:pt x="15021" y="4861"/>
                  </a:lnTo>
                  <a:lnTo>
                    <a:pt x="15021" y="5057"/>
                  </a:lnTo>
                  <a:lnTo>
                    <a:pt x="14996" y="5252"/>
                  </a:lnTo>
                  <a:lnTo>
                    <a:pt x="14947" y="5472"/>
                  </a:lnTo>
                  <a:lnTo>
                    <a:pt x="14874" y="5667"/>
                  </a:lnTo>
                  <a:lnTo>
                    <a:pt x="14776" y="5838"/>
                  </a:lnTo>
                  <a:lnTo>
                    <a:pt x="14679" y="6033"/>
                  </a:lnTo>
                  <a:lnTo>
                    <a:pt x="14556" y="6204"/>
                  </a:lnTo>
                  <a:lnTo>
                    <a:pt x="14410" y="6375"/>
                  </a:lnTo>
                  <a:lnTo>
                    <a:pt x="13433" y="7328"/>
                  </a:lnTo>
                  <a:lnTo>
                    <a:pt x="13311" y="7426"/>
                  </a:lnTo>
                  <a:lnTo>
                    <a:pt x="13189" y="7499"/>
                  </a:lnTo>
                  <a:lnTo>
                    <a:pt x="13042" y="7548"/>
                  </a:lnTo>
                  <a:lnTo>
                    <a:pt x="12871" y="7572"/>
                  </a:lnTo>
                  <a:lnTo>
                    <a:pt x="12725" y="7548"/>
                  </a:lnTo>
                  <a:lnTo>
                    <a:pt x="12578" y="7499"/>
                  </a:lnTo>
                  <a:lnTo>
                    <a:pt x="12456" y="7426"/>
                  </a:lnTo>
                  <a:lnTo>
                    <a:pt x="12334" y="7328"/>
                  </a:lnTo>
                  <a:lnTo>
                    <a:pt x="10405" y="5398"/>
                  </a:lnTo>
                  <a:lnTo>
                    <a:pt x="10307" y="5276"/>
                  </a:lnTo>
                  <a:lnTo>
                    <a:pt x="10234" y="5154"/>
                  </a:lnTo>
                  <a:lnTo>
                    <a:pt x="10185" y="5008"/>
                  </a:lnTo>
                  <a:lnTo>
                    <a:pt x="10160" y="4861"/>
                  </a:lnTo>
                  <a:lnTo>
                    <a:pt x="10185" y="4690"/>
                  </a:lnTo>
                  <a:lnTo>
                    <a:pt x="10234" y="4544"/>
                  </a:lnTo>
                  <a:lnTo>
                    <a:pt x="10307" y="4422"/>
                  </a:lnTo>
                  <a:lnTo>
                    <a:pt x="10405" y="4299"/>
                  </a:lnTo>
                  <a:lnTo>
                    <a:pt x="11357" y="3323"/>
                  </a:lnTo>
                  <a:lnTo>
                    <a:pt x="11528" y="3176"/>
                  </a:lnTo>
                  <a:lnTo>
                    <a:pt x="11699" y="3054"/>
                  </a:lnTo>
                  <a:lnTo>
                    <a:pt x="11894" y="2956"/>
                  </a:lnTo>
                  <a:lnTo>
                    <a:pt x="12065" y="2858"/>
                  </a:lnTo>
                  <a:lnTo>
                    <a:pt x="12261" y="2785"/>
                  </a:lnTo>
                  <a:lnTo>
                    <a:pt x="12481" y="2736"/>
                  </a:lnTo>
                  <a:lnTo>
                    <a:pt x="12676" y="2712"/>
                  </a:lnTo>
                  <a:close/>
                  <a:moveTo>
                    <a:pt x="8377" y="8867"/>
                  </a:moveTo>
                  <a:lnTo>
                    <a:pt x="8475" y="8891"/>
                  </a:lnTo>
                  <a:lnTo>
                    <a:pt x="8548" y="8915"/>
                  </a:lnTo>
                  <a:lnTo>
                    <a:pt x="8646" y="8964"/>
                  </a:lnTo>
                  <a:lnTo>
                    <a:pt x="8719" y="9013"/>
                  </a:lnTo>
                  <a:lnTo>
                    <a:pt x="8768" y="9086"/>
                  </a:lnTo>
                  <a:lnTo>
                    <a:pt x="8817" y="9184"/>
                  </a:lnTo>
                  <a:lnTo>
                    <a:pt x="8841" y="9257"/>
                  </a:lnTo>
                  <a:lnTo>
                    <a:pt x="8866" y="9355"/>
                  </a:lnTo>
                  <a:lnTo>
                    <a:pt x="8841" y="9453"/>
                  </a:lnTo>
                  <a:lnTo>
                    <a:pt x="8817" y="9550"/>
                  </a:lnTo>
                  <a:lnTo>
                    <a:pt x="8768" y="9624"/>
                  </a:lnTo>
                  <a:lnTo>
                    <a:pt x="8719" y="9697"/>
                  </a:lnTo>
                  <a:lnTo>
                    <a:pt x="6179" y="12237"/>
                  </a:lnTo>
                  <a:lnTo>
                    <a:pt x="6106" y="12310"/>
                  </a:lnTo>
                  <a:lnTo>
                    <a:pt x="6033" y="12359"/>
                  </a:lnTo>
                  <a:lnTo>
                    <a:pt x="5935" y="12383"/>
                  </a:lnTo>
                  <a:lnTo>
                    <a:pt x="5740" y="12383"/>
                  </a:lnTo>
                  <a:lnTo>
                    <a:pt x="5642" y="12359"/>
                  </a:lnTo>
                  <a:lnTo>
                    <a:pt x="5569" y="12310"/>
                  </a:lnTo>
                  <a:lnTo>
                    <a:pt x="5496" y="12237"/>
                  </a:lnTo>
                  <a:lnTo>
                    <a:pt x="5422" y="12164"/>
                  </a:lnTo>
                  <a:lnTo>
                    <a:pt x="5373" y="12090"/>
                  </a:lnTo>
                  <a:lnTo>
                    <a:pt x="5349" y="11993"/>
                  </a:lnTo>
                  <a:lnTo>
                    <a:pt x="5349" y="11895"/>
                  </a:lnTo>
                  <a:lnTo>
                    <a:pt x="5349" y="11797"/>
                  </a:lnTo>
                  <a:lnTo>
                    <a:pt x="5373" y="11700"/>
                  </a:lnTo>
                  <a:lnTo>
                    <a:pt x="5422" y="11626"/>
                  </a:lnTo>
                  <a:lnTo>
                    <a:pt x="5496" y="11553"/>
                  </a:lnTo>
                  <a:lnTo>
                    <a:pt x="8036" y="9013"/>
                  </a:lnTo>
                  <a:lnTo>
                    <a:pt x="8109" y="8964"/>
                  </a:lnTo>
                  <a:lnTo>
                    <a:pt x="8182" y="8915"/>
                  </a:lnTo>
                  <a:lnTo>
                    <a:pt x="8280" y="8891"/>
                  </a:lnTo>
                  <a:lnTo>
                    <a:pt x="8377" y="8867"/>
                  </a:lnTo>
                  <a:close/>
                  <a:moveTo>
                    <a:pt x="14825" y="1"/>
                  </a:moveTo>
                  <a:lnTo>
                    <a:pt x="14288" y="25"/>
                  </a:lnTo>
                  <a:lnTo>
                    <a:pt x="13751" y="50"/>
                  </a:lnTo>
                  <a:lnTo>
                    <a:pt x="13213" y="123"/>
                  </a:lnTo>
                  <a:lnTo>
                    <a:pt x="12676" y="245"/>
                  </a:lnTo>
                  <a:lnTo>
                    <a:pt x="12163" y="367"/>
                  </a:lnTo>
                  <a:lnTo>
                    <a:pt x="11675" y="538"/>
                  </a:lnTo>
                  <a:lnTo>
                    <a:pt x="11235" y="758"/>
                  </a:lnTo>
                  <a:lnTo>
                    <a:pt x="11015" y="856"/>
                  </a:lnTo>
                  <a:lnTo>
                    <a:pt x="10844" y="1002"/>
                  </a:lnTo>
                  <a:lnTo>
                    <a:pt x="10649" y="1124"/>
                  </a:lnTo>
                  <a:lnTo>
                    <a:pt x="10502" y="1271"/>
                  </a:lnTo>
                  <a:lnTo>
                    <a:pt x="5544" y="6229"/>
                  </a:lnTo>
                  <a:lnTo>
                    <a:pt x="391" y="6229"/>
                  </a:lnTo>
                  <a:lnTo>
                    <a:pt x="245" y="6253"/>
                  </a:lnTo>
                  <a:lnTo>
                    <a:pt x="147" y="6278"/>
                  </a:lnTo>
                  <a:lnTo>
                    <a:pt x="49" y="6327"/>
                  </a:lnTo>
                  <a:lnTo>
                    <a:pt x="0" y="6400"/>
                  </a:lnTo>
                  <a:lnTo>
                    <a:pt x="0" y="6473"/>
                  </a:lnTo>
                  <a:lnTo>
                    <a:pt x="25" y="6571"/>
                  </a:lnTo>
                  <a:lnTo>
                    <a:pt x="74" y="6668"/>
                  </a:lnTo>
                  <a:lnTo>
                    <a:pt x="171" y="6791"/>
                  </a:lnTo>
                  <a:lnTo>
                    <a:pt x="2589" y="9184"/>
                  </a:lnTo>
                  <a:lnTo>
                    <a:pt x="2272" y="9502"/>
                  </a:lnTo>
                  <a:lnTo>
                    <a:pt x="953" y="9746"/>
                  </a:lnTo>
                  <a:lnTo>
                    <a:pt x="806" y="9795"/>
                  </a:lnTo>
                  <a:lnTo>
                    <a:pt x="684" y="9843"/>
                  </a:lnTo>
                  <a:lnTo>
                    <a:pt x="611" y="9941"/>
                  </a:lnTo>
                  <a:lnTo>
                    <a:pt x="562" y="10014"/>
                  </a:lnTo>
                  <a:lnTo>
                    <a:pt x="562" y="10112"/>
                  </a:lnTo>
                  <a:lnTo>
                    <a:pt x="586" y="10234"/>
                  </a:lnTo>
                  <a:lnTo>
                    <a:pt x="635" y="10332"/>
                  </a:lnTo>
                  <a:lnTo>
                    <a:pt x="733" y="10454"/>
                  </a:lnTo>
                  <a:lnTo>
                    <a:pt x="7278" y="16999"/>
                  </a:lnTo>
                  <a:lnTo>
                    <a:pt x="7401" y="17097"/>
                  </a:lnTo>
                  <a:lnTo>
                    <a:pt x="7498" y="17146"/>
                  </a:lnTo>
                  <a:lnTo>
                    <a:pt x="7620" y="17170"/>
                  </a:lnTo>
                  <a:lnTo>
                    <a:pt x="7718" y="17170"/>
                  </a:lnTo>
                  <a:lnTo>
                    <a:pt x="7791" y="17122"/>
                  </a:lnTo>
                  <a:lnTo>
                    <a:pt x="7889" y="17048"/>
                  </a:lnTo>
                  <a:lnTo>
                    <a:pt x="7938" y="16926"/>
                  </a:lnTo>
                  <a:lnTo>
                    <a:pt x="7987" y="16780"/>
                  </a:lnTo>
                  <a:lnTo>
                    <a:pt x="8231" y="15461"/>
                  </a:lnTo>
                  <a:lnTo>
                    <a:pt x="8548" y="15143"/>
                  </a:lnTo>
                  <a:lnTo>
                    <a:pt x="10942" y="17561"/>
                  </a:lnTo>
                  <a:lnTo>
                    <a:pt x="11064" y="17659"/>
                  </a:lnTo>
                  <a:lnTo>
                    <a:pt x="11162" y="17708"/>
                  </a:lnTo>
                  <a:lnTo>
                    <a:pt x="11259" y="17732"/>
                  </a:lnTo>
                  <a:lnTo>
                    <a:pt x="11333" y="17732"/>
                  </a:lnTo>
                  <a:lnTo>
                    <a:pt x="11406" y="17683"/>
                  </a:lnTo>
                  <a:lnTo>
                    <a:pt x="11455" y="17586"/>
                  </a:lnTo>
                  <a:lnTo>
                    <a:pt x="11479" y="17488"/>
                  </a:lnTo>
                  <a:lnTo>
                    <a:pt x="11504" y="17341"/>
                  </a:lnTo>
                  <a:lnTo>
                    <a:pt x="11504" y="12188"/>
                  </a:lnTo>
                  <a:lnTo>
                    <a:pt x="16461" y="7230"/>
                  </a:lnTo>
                  <a:lnTo>
                    <a:pt x="16608" y="7084"/>
                  </a:lnTo>
                  <a:lnTo>
                    <a:pt x="16730" y="6888"/>
                  </a:lnTo>
                  <a:lnTo>
                    <a:pt x="16877" y="6693"/>
                  </a:lnTo>
                  <a:lnTo>
                    <a:pt x="16974" y="6498"/>
                  </a:lnTo>
                  <a:lnTo>
                    <a:pt x="17194" y="6058"/>
                  </a:lnTo>
                  <a:lnTo>
                    <a:pt x="17365" y="5569"/>
                  </a:lnTo>
                  <a:lnTo>
                    <a:pt x="17487" y="5057"/>
                  </a:lnTo>
                  <a:lnTo>
                    <a:pt x="17609" y="4519"/>
                  </a:lnTo>
                  <a:lnTo>
                    <a:pt x="17683" y="3982"/>
                  </a:lnTo>
                  <a:lnTo>
                    <a:pt x="17707" y="3445"/>
                  </a:lnTo>
                  <a:lnTo>
                    <a:pt x="17731" y="2907"/>
                  </a:lnTo>
                  <a:lnTo>
                    <a:pt x="17731" y="2419"/>
                  </a:lnTo>
                  <a:lnTo>
                    <a:pt x="17707" y="1955"/>
                  </a:lnTo>
                  <a:lnTo>
                    <a:pt x="17658" y="1515"/>
                  </a:lnTo>
                  <a:lnTo>
                    <a:pt x="17585" y="1149"/>
                  </a:lnTo>
                  <a:lnTo>
                    <a:pt x="17512" y="831"/>
                  </a:lnTo>
                  <a:lnTo>
                    <a:pt x="17414" y="587"/>
                  </a:lnTo>
                  <a:lnTo>
                    <a:pt x="17341" y="489"/>
                  </a:lnTo>
                  <a:lnTo>
                    <a:pt x="17292" y="441"/>
                  </a:lnTo>
                  <a:lnTo>
                    <a:pt x="17243" y="392"/>
                  </a:lnTo>
                  <a:lnTo>
                    <a:pt x="17145" y="318"/>
                  </a:lnTo>
                  <a:lnTo>
                    <a:pt x="16901" y="221"/>
                  </a:lnTo>
                  <a:lnTo>
                    <a:pt x="16584" y="148"/>
                  </a:lnTo>
                  <a:lnTo>
                    <a:pt x="16217" y="74"/>
                  </a:lnTo>
                  <a:lnTo>
                    <a:pt x="15778" y="25"/>
                  </a:lnTo>
                  <a:lnTo>
                    <a:pt x="1531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24" name="Google Shape;524;p39"/>
            <p:cNvSpPr/>
            <p:nvPr/>
          </p:nvSpPr>
          <p:spPr>
            <a:xfrm>
              <a:off x="597725" y="4665400"/>
              <a:ext cx="73300" cy="73300"/>
            </a:xfrm>
            <a:custGeom>
              <a:avLst/>
              <a:gdLst/>
              <a:ahLst/>
              <a:cxnLst/>
              <a:rect l="l" t="t" r="r" b="b"/>
              <a:pathLst>
                <a:path w="2932" h="2932" extrusionOk="0">
                  <a:moveTo>
                    <a:pt x="2028" y="1"/>
                  </a:moveTo>
                  <a:lnTo>
                    <a:pt x="1857" y="25"/>
                  </a:lnTo>
                  <a:lnTo>
                    <a:pt x="1686" y="74"/>
                  </a:lnTo>
                  <a:lnTo>
                    <a:pt x="1515" y="147"/>
                  </a:lnTo>
                  <a:lnTo>
                    <a:pt x="1369" y="269"/>
                  </a:lnTo>
                  <a:lnTo>
                    <a:pt x="1222" y="489"/>
                  </a:lnTo>
                  <a:lnTo>
                    <a:pt x="1002" y="831"/>
                  </a:lnTo>
                  <a:lnTo>
                    <a:pt x="563" y="1735"/>
                  </a:lnTo>
                  <a:lnTo>
                    <a:pt x="172" y="2565"/>
                  </a:lnTo>
                  <a:lnTo>
                    <a:pt x="1" y="2932"/>
                  </a:lnTo>
                  <a:lnTo>
                    <a:pt x="1" y="2932"/>
                  </a:lnTo>
                  <a:lnTo>
                    <a:pt x="367" y="2761"/>
                  </a:lnTo>
                  <a:lnTo>
                    <a:pt x="1198" y="2370"/>
                  </a:lnTo>
                  <a:lnTo>
                    <a:pt x="2101" y="1930"/>
                  </a:lnTo>
                  <a:lnTo>
                    <a:pt x="2443" y="1710"/>
                  </a:lnTo>
                  <a:lnTo>
                    <a:pt x="2663" y="1564"/>
                  </a:lnTo>
                  <a:lnTo>
                    <a:pt x="2785" y="1417"/>
                  </a:lnTo>
                  <a:lnTo>
                    <a:pt x="2858" y="1246"/>
                  </a:lnTo>
                  <a:lnTo>
                    <a:pt x="2907" y="1075"/>
                  </a:lnTo>
                  <a:lnTo>
                    <a:pt x="2932" y="904"/>
                  </a:lnTo>
                  <a:lnTo>
                    <a:pt x="2907" y="733"/>
                  </a:lnTo>
                  <a:lnTo>
                    <a:pt x="2858" y="562"/>
                  </a:lnTo>
                  <a:lnTo>
                    <a:pt x="2785" y="416"/>
                  </a:lnTo>
                  <a:lnTo>
                    <a:pt x="2663" y="269"/>
                  </a:lnTo>
                  <a:lnTo>
                    <a:pt x="2517" y="147"/>
                  </a:lnTo>
                  <a:lnTo>
                    <a:pt x="2370" y="74"/>
                  </a:lnTo>
                  <a:lnTo>
                    <a:pt x="2199" y="25"/>
                  </a:lnTo>
                  <a:lnTo>
                    <a:pt x="202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25" name="Google Shape;525;p39"/>
            <p:cNvSpPr/>
            <p:nvPr/>
          </p:nvSpPr>
          <p:spPr>
            <a:xfrm>
              <a:off x="654525" y="4708150"/>
              <a:ext cx="47025" cy="47025"/>
            </a:xfrm>
            <a:custGeom>
              <a:avLst/>
              <a:gdLst/>
              <a:ahLst/>
              <a:cxnLst/>
              <a:rect l="l" t="t" r="r" b="b"/>
              <a:pathLst>
                <a:path w="1881" h="1881" extrusionOk="0">
                  <a:moveTo>
                    <a:pt x="1124" y="0"/>
                  </a:moveTo>
                  <a:lnTo>
                    <a:pt x="977" y="25"/>
                  </a:lnTo>
                  <a:lnTo>
                    <a:pt x="831" y="74"/>
                  </a:lnTo>
                  <a:lnTo>
                    <a:pt x="709" y="147"/>
                  </a:lnTo>
                  <a:lnTo>
                    <a:pt x="586" y="245"/>
                  </a:lnTo>
                  <a:lnTo>
                    <a:pt x="464" y="391"/>
                  </a:lnTo>
                  <a:lnTo>
                    <a:pt x="367" y="611"/>
                  </a:lnTo>
                  <a:lnTo>
                    <a:pt x="269" y="880"/>
                  </a:lnTo>
                  <a:lnTo>
                    <a:pt x="171" y="1173"/>
                  </a:lnTo>
                  <a:lnTo>
                    <a:pt x="49" y="1686"/>
                  </a:lnTo>
                  <a:lnTo>
                    <a:pt x="0" y="1881"/>
                  </a:lnTo>
                  <a:lnTo>
                    <a:pt x="0" y="1881"/>
                  </a:lnTo>
                  <a:lnTo>
                    <a:pt x="220" y="1857"/>
                  </a:lnTo>
                  <a:lnTo>
                    <a:pt x="733" y="1710"/>
                  </a:lnTo>
                  <a:lnTo>
                    <a:pt x="1002" y="1637"/>
                  </a:lnTo>
                  <a:lnTo>
                    <a:pt x="1270" y="1539"/>
                  </a:lnTo>
                  <a:lnTo>
                    <a:pt x="1515" y="1417"/>
                  </a:lnTo>
                  <a:lnTo>
                    <a:pt x="1661" y="1319"/>
                  </a:lnTo>
                  <a:lnTo>
                    <a:pt x="1759" y="1197"/>
                  </a:lnTo>
                  <a:lnTo>
                    <a:pt x="1832" y="1051"/>
                  </a:lnTo>
                  <a:lnTo>
                    <a:pt x="1881" y="928"/>
                  </a:lnTo>
                  <a:lnTo>
                    <a:pt x="1881" y="782"/>
                  </a:lnTo>
                  <a:lnTo>
                    <a:pt x="1881" y="635"/>
                  </a:lnTo>
                  <a:lnTo>
                    <a:pt x="1832" y="489"/>
                  </a:lnTo>
                  <a:lnTo>
                    <a:pt x="1759" y="367"/>
                  </a:lnTo>
                  <a:lnTo>
                    <a:pt x="1661" y="245"/>
                  </a:lnTo>
                  <a:lnTo>
                    <a:pt x="1539" y="147"/>
                  </a:lnTo>
                  <a:lnTo>
                    <a:pt x="1417" y="74"/>
                  </a:lnTo>
                  <a:lnTo>
                    <a:pt x="1270" y="25"/>
                  </a:lnTo>
                  <a:lnTo>
                    <a:pt x="112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26" name="Google Shape;526;p39"/>
            <p:cNvSpPr/>
            <p:nvPr/>
          </p:nvSpPr>
          <p:spPr>
            <a:xfrm>
              <a:off x="581250" y="4634875"/>
              <a:ext cx="47050" cy="47050"/>
            </a:xfrm>
            <a:custGeom>
              <a:avLst/>
              <a:gdLst/>
              <a:ahLst/>
              <a:cxnLst/>
              <a:rect l="l" t="t" r="r" b="b"/>
              <a:pathLst>
                <a:path w="1882" h="1882" extrusionOk="0">
                  <a:moveTo>
                    <a:pt x="953" y="1"/>
                  </a:moveTo>
                  <a:lnTo>
                    <a:pt x="831" y="49"/>
                  </a:lnTo>
                  <a:lnTo>
                    <a:pt x="684" y="123"/>
                  </a:lnTo>
                  <a:lnTo>
                    <a:pt x="562" y="220"/>
                  </a:lnTo>
                  <a:lnTo>
                    <a:pt x="465" y="367"/>
                  </a:lnTo>
                  <a:lnTo>
                    <a:pt x="342" y="611"/>
                  </a:lnTo>
                  <a:lnTo>
                    <a:pt x="245" y="880"/>
                  </a:lnTo>
                  <a:lnTo>
                    <a:pt x="171" y="1148"/>
                  </a:lnTo>
                  <a:lnTo>
                    <a:pt x="25" y="1661"/>
                  </a:lnTo>
                  <a:lnTo>
                    <a:pt x="1" y="1881"/>
                  </a:lnTo>
                  <a:lnTo>
                    <a:pt x="196" y="1832"/>
                  </a:lnTo>
                  <a:lnTo>
                    <a:pt x="709" y="1710"/>
                  </a:lnTo>
                  <a:lnTo>
                    <a:pt x="1002" y="1613"/>
                  </a:lnTo>
                  <a:lnTo>
                    <a:pt x="1271" y="1515"/>
                  </a:lnTo>
                  <a:lnTo>
                    <a:pt x="1490" y="1417"/>
                  </a:lnTo>
                  <a:lnTo>
                    <a:pt x="1637" y="1295"/>
                  </a:lnTo>
                  <a:lnTo>
                    <a:pt x="1735" y="1173"/>
                  </a:lnTo>
                  <a:lnTo>
                    <a:pt x="1808" y="1051"/>
                  </a:lnTo>
                  <a:lnTo>
                    <a:pt x="1857" y="904"/>
                  </a:lnTo>
                  <a:lnTo>
                    <a:pt x="1881" y="758"/>
                  </a:lnTo>
                  <a:lnTo>
                    <a:pt x="1857" y="611"/>
                  </a:lnTo>
                  <a:lnTo>
                    <a:pt x="1808" y="465"/>
                  </a:lnTo>
                  <a:lnTo>
                    <a:pt x="1735" y="343"/>
                  </a:lnTo>
                  <a:lnTo>
                    <a:pt x="1637" y="220"/>
                  </a:lnTo>
                  <a:lnTo>
                    <a:pt x="1515" y="123"/>
                  </a:lnTo>
                  <a:lnTo>
                    <a:pt x="1393" y="49"/>
                  </a:lnTo>
                  <a:lnTo>
                    <a:pt x="124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527" name="Google Shape;527;p39"/>
          <p:cNvSpPr/>
          <p:nvPr/>
        </p:nvSpPr>
        <p:spPr>
          <a:xfrm>
            <a:off x="1829782" y="4783073"/>
            <a:ext cx="416852" cy="228179"/>
          </a:xfrm>
          <a:custGeom>
            <a:avLst/>
            <a:gdLst/>
            <a:ahLst/>
            <a:cxnLst/>
            <a:rect l="l" t="t" r="r" b="b"/>
            <a:pathLst>
              <a:path w="19198" h="10845" extrusionOk="0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grpSp>
        <p:nvGrpSpPr>
          <p:cNvPr id="528" name="Google Shape;528;p39"/>
          <p:cNvGrpSpPr/>
          <p:nvPr/>
        </p:nvGrpSpPr>
        <p:grpSpPr>
          <a:xfrm>
            <a:off x="2483609" y="4682877"/>
            <a:ext cx="280015" cy="428564"/>
            <a:chOff x="1979475" y="4289300"/>
            <a:chExt cx="322400" cy="509225"/>
          </a:xfrm>
          <a:solidFill>
            <a:srgbClr val="00B0F0"/>
          </a:solidFill>
        </p:grpSpPr>
        <p:sp>
          <p:nvSpPr>
            <p:cNvPr id="529" name="Google Shape;529;p39"/>
            <p:cNvSpPr/>
            <p:nvPr/>
          </p:nvSpPr>
          <p:spPr>
            <a:xfrm>
              <a:off x="2187075" y="4509100"/>
              <a:ext cx="114800" cy="114800"/>
            </a:xfrm>
            <a:custGeom>
              <a:avLst/>
              <a:gdLst/>
              <a:ahLst/>
              <a:cxnLst/>
              <a:rect l="l" t="t" r="r" b="b"/>
              <a:pathLst>
                <a:path w="4592" h="4592" extrusionOk="0">
                  <a:moveTo>
                    <a:pt x="4396" y="0"/>
                  </a:moveTo>
                  <a:lnTo>
                    <a:pt x="3981" y="49"/>
                  </a:lnTo>
                  <a:lnTo>
                    <a:pt x="3419" y="171"/>
                  </a:lnTo>
                  <a:lnTo>
                    <a:pt x="2784" y="367"/>
                  </a:lnTo>
                  <a:lnTo>
                    <a:pt x="2100" y="587"/>
                  </a:lnTo>
                  <a:lnTo>
                    <a:pt x="1465" y="831"/>
                  </a:lnTo>
                  <a:lnTo>
                    <a:pt x="1172" y="953"/>
                  </a:lnTo>
                  <a:lnTo>
                    <a:pt x="928" y="1099"/>
                  </a:lnTo>
                  <a:lnTo>
                    <a:pt x="708" y="1246"/>
                  </a:lnTo>
                  <a:lnTo>
                    <a:pt x="562" y="1368"/>
                  </a:lnTo>
                  <a:lnTo>
                    <a:pt x="440" y="1515"/>
                  </a:lnTo>
                  <a:lnTo>
                    <a:pt x="318" y="1637"/>
                  </a:lnTo>
                  <a:lnTo>
                    <a:pt x="244" y="1808"/>
                  </a:lnTo>
                  <a:lnTo>
                    <a:pt x="171" y="1954"/>
                  </a:lnTo>
                  <a:lnTo>
                    <a:pt x="98" y="2101"/>
                  </a:lnTo>
                  <a:lnTo>
                    <a:pt x="49" y="2272"/>
                  </a:lnTo>
                  <a:lnTo>
                    <a:pt x="25" y="2443"/>
                  </a:lnTo>
                  <a:lnTo>
                    <a:pt x="0" y="2589"/>
                  </a:lnTo>
                  <a:lnTo>
                    <a:pt x="0" y="2760"/>
                  </a:lnTo>
                  <a:lnTo>
                    <a:pt x="25" y="2931"/>
                  </a:lnTo>
                  <a:lnTo>
                    <a:pt x="49" y="3102"/>
                  </a:lnTo>
                  <a:lnTo>
                    <a:pt x="98" y="3273"/>
                  </a:lnTo>
                  <a:lnTo>
                    <a:pt x="147" y="3420"/>
                  </a:lnTo>
                  <a:lnTo>
                    <a:pt x="220" y="3566"/>
                  </a:lnTo>
                  <a:lnTo>
                    <a:pt x="318" y="3737"/>
                  </a:lnTo>
                  <a:lnTo>
                    <a:pt x="415" y="3859"/>
                  </a:lnTo>
                  <a:lnTo>
                    <a:pt x="2418" y="1857"/>
                  </a:lnTo>
                  <a:lnTo>
                    <a:pt x="2491" y="1808"/>
                  </a:lnTo>
                  <a:lnTo>
                    <a:pt x="2638" y="1808"/>
                  </a:lnTo>
                  <a:lnTo>
                    <a:pt x="2711" y="1857"/>
                  </a:lnTo>
                  <a:lnTo>
                    <a:pt x="2760" y="1930"/>
                  </a:lnTo>
                  <a:lnTo>
                    <a:pt x="2784" y="2028"/>
                  </a:lnTo>
                  <a:lnTo>
                    <a:pt x="2760" y="2101"/>
                  </a:lnTo>
                  <a:lnTo>
                    <a:pt x="2711" y="2174"/>
                  </a:lnTo>
                  <a:lnTo>
                    <a:pt x="708" y="4177"/>
                  </a:lnTo>
                  <a:lnTo>
                    <a:pt x="855" y="4274"/>
                  </a:lnTo>
                  <a:lnTo>
                    <a:pt x="1001" y="4372"/>
                  </a:lnTo>
                  <a:lnTo>
                    <a:pt x="1172" y="4445"/>
                  </a:lnTo>
                  <a:lnTo>
                    <a:pt x="1319" y="4494"/>
                  </a:lnTo>
                  <a:lnTo>
                    <a:pt x="1490" y="4543"/>
                  </a:lnTo>
                  <a:lnTo>
                    <a:pt x="1661" y="4568"/>
                  </a:lnTo>
                  <a:lnTo>
                    <a:pt x="1807" y="4592"/>
                  </a:lnTo>
                  <a:lnTo>
                    <a:pt x="1978" y="4568"/>
                  </a:lnTo>
                  <a:lnTo>
                    <a:pt x="2149" y="4568"/>
                  </a:lnTo>
                  <a:lnTo>
                    <a:pt x="2320" y="4543"/>
                  </a:lnTo>
                  <a:lnTo>
                    <a:pt x="2491" y="4494"/>
                  </a:lnTo>
                  <a:lnTo>
                    <a:pt x="2638" y="4421"/>
                  </a:lnTo>
                  <a:lnTo>
                    <a:pt x="2784" y="4348"/>
                  </a:lnTo>
                  <a:lnTo>
                    <a:pt x="2931" y="4250"/>
                  </a:lnTo>
                  <a:lnTo>
                    <a:pt x="3077" y="4152"/>
                  </a:lnTo>
                  <a:lnTo>
                    <a:pt x="3200" y="4030"/>
                  </a:lnTo>
                  <a:lnTo>
                    <a:pt x="3346" y="3859"/>
                  </a:lnTo>
                  <a:lnTo>
                    <a:pt x="3493" y="3664"/>
                  </a:lnTo>
                  <a:lnTo>
                    <a:pt x="3615" y="3395"/>
                  </a:lnTo>
                  <a:lnTo>
                    <a:pt x="3761" y="3127"/>
                  </a:lnTo>
                  <a:lnTo>
                    <a:pt x="4005" y="2467"/>
                  </a:lnTo>
                  <a:lnTo>
                    <a:pt x="4225" y="1808"/>
                  </a:lnTo>
                  <a:lnTo>
                    <a:pt x="4421" y="1148"/>
                  </a:lnTo>
                  <a:lnTo>
                    <a:pt x="4543" y="611"/>
                  </a:lnTo>
                  <a:lnTo>
                    <a:pt x="4592" y="196"/>
                  </a:lnTo>
                  <a:lnTo>
                    <a:pt x="4592" y="74"/>
                  </a:lnTo>
                  <a:lnTo>
                    <a:pt x="456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30" name="Google Shape;530;p39"/>
            <p:cNvSpPr/>
            <p:nvPr/>
          </p:nvSpPr>
          <p:spPr>
            <a:xfrm>
              <a:off x="1979475" y="4542675"/>
              <a:ext cx="156925" cy="156950"/>
            </a:xfrm>
            <a:custGeom>
              <a:avLst/>
              <a:gdLst/>
              <a:ahLst/>
              <a:cxnLst/>
              <a:rect l="l" t="t" r="r" b="b"/>
              <a:pathLst>
                <a:path w="6277" h="6278" extrusionOk="0">
                  <a:moveTo>
                    <a:pt x="122" y="1"/>
                  </a:moveTo>
                  <a:lnTo>
                    <a:pt x="25" y="25"/>
                  </a:lnTo>
                  <a:lnTo>
                    <a:pt x="0" y="123"/>
                  </a:lnTo>
                  <a:lnTo>
                    <a:pt x="0" y="294"/>
                  </a:lnTo>
                  <a:lnTo>
                    <a:pt x="25" y="538"/>
                  </a:lnTo>
                  <a:lnTo>
                    <a:pt x="74" y="856"/>
                  </a:lnTo>
                  <a:lnTo>
                    <a:pt x="244" y="1613"/>
                  </a:lnTo>
                  <a:lnTo>
                    <a:pt x="489" y="2492"/>
                  </a:lnTo>
                  <a:lnTo>
                    <a:pt x="806" y="3420"/>
                  </a:lnTo>
                  <a:lnTo>
                    <a:pt x="977" y="3860"/>
                  </a:lnTo>
                  <a:lnTo>
                    <a:pt x="1148" y="4275"/>
                  </a:lnTo>
                  <a:lnTo>
                    <a:pt x="1319" y="4666"/>
                  </a:lnTo>
                  <a:lnTo>
                    <a:pt x="1514" y="5007"/>
                  </a:lnTo>
                  <a:lnTo>
                    <a:pt x="1710" y="5301"/>
                  </a:lnTo>
                  <a:lnTo>
                    <a:pt x="1905" y="5520"/>
                  </a:lnTo>
                  <a:lnTo>
                    <a:pt x="2076" y="5691"/>
                  </a:lnTo>
                  <a:lnTo>
                    <a:pt x="2272" y="5838"/>
                  </a:lnTo>
                  <a:lnTo>
                    <a:pt x="2467" y="5960"/>
                  </a:lnTo>
                  <a:lnTo>
                    <a:pt x="2687" y="6058"/>
                  </a:lnTo>
                  <a:lnTo>
                    <a:pt x="2907" y="6155"/>
                  </a:lnTo>
                  <a:lnTo>
                    <a:pt x="3126" y="6204"/>
                  </a:lnTo>
                  <a:lnTo>
                    <a:pt x="3371" y="6253"/>
                  </a:lnTo>
                  <a:lnTo>
                    <a:pt x="3590" y="6277"/>
                  </a:lnTo>
                  <a:lnTo>
                    <a:pt x="3835" y="6277"/>
                  </a:lnTo>
                  <a:lnTo>
                    <a:pt x="4054" y="6253"/>
                  </a:lnTo>
                  <a:lnTo>
                    <a:pt x="4299" y="6204"/>
                  </a:lnTo>
                  <a:lnTo>
                    <a:pt x="4519" y="6155"/>
                  </a:lnTo>
                  <a:lnTo>
                    <a:pt x="4738" y="6058"/>
                  </a:lnTo>
                  <a:lnTo>
                    <a:pt x="4958" y="5960"/>
                  </a:lnTo>
                  <a:lnTo>
                    <a:pt x="5154" y="5838"/>
                  </a:lnTo>
                  <a:lnTo>
                    <a:pt x="5349" y="5691"/>
                  </a:lnTo>
                  <a:lnTo>
                    <a:pt x="2003" y="2345"/>
                  </a:lnTo>
                  <a:lnTo>
                    <a:pt x="1954" y="2272"/>
                  </a:lnTo>
                  <a:lnTo>
                    <a:pt x="1954" y="2174"/>
                  </a:lnTo>
                  <a:lnTo>
                    <a:pt x="1954" y="2101"/>
                  </a:lnTo>
                  <a:lnTo>
                    <a:pt x="2003" y="2003"/>
                  </a:lnTo>
                  <a:lnTo>
                    <a:pt x="2101" y="1955"/>
                  </a:lnTo>
                  <a:lnTo>
                    <a:pt x="2272" y="1955"/>
                  </a:lnTo>
                  <a:lnTo>
                    <a:pt x="2345" y="2003"/>
                  </a:lnTo>
                  <a:lnTo>
                    <a:pt x="5691" y="5349"/>
                  </a:lnTo>
                  <a:lnTo>
                    <a:pt x="5837" y="5154"/>
                  </a:lnTo>
                  <a:lnTo>
                    <a:pt x="5959" y="4959"/>
                  </a:lnTo>
                  <a:lnTo>
                    <a:pt x="6057" y="4739"/>
                  </a:lnTo>
                  <a:lnTo>
                    <a:pt x="6155" y="4519"/>
                  </a:lnTo>
                  <a:lnTo>
                    <a:pt x="6204" y="4299"/>
                  </a:lnTo>
                  <a:lnTo>
                    <a:pt x="6253" y="4055"/>
                  </a:lnTo>
                  <a:lnTo>
                    <a:pt x="6277" y="3835"/>
                  </a:lnTo>
                  <a:lnTo>
                    <a:pt x="6277" y="3591"/>
                  </a:lnTo>
                  <a:lnTo>
                    <a:pt x="6253" y="3371"/>
                  </a:lnTo>
                  <a:lnTo>
                    <a:pt x="6204" y="3127"/>
                  </a:lnTo>
                  <a:lnTo>
                    <a:pt x="6155" y="2907"/>
                  </a:lnTo>
                  <a:lnTo>
                    <a:pt x="6057" y="2687"/>
                  </a:lnTo>
                  <a:lnTo>
                    <a:pt x="5959" y="2467"/>
                  </a:lnTo>
                  <a:lnTo>
                    <a:pt x="5837" y="2272"/>
                  </a:lnTo>
                  <a:lnTo>
                    <a:pt x="5691" y="2077"/>
                  </a:lnTo>
                  <a:lnTo>
                    <a:pt x="5520" y="1906"/>
                  </a:lnTo>
                  <a:lnTo>
                    <a:pt x="5300" y="1710"/>
                  </a:lnTo>
                  <a:lnTo>
                    <a:pt x="5007" y="1515"/>
                  </a:lnTo>
                  <a:lnTo>
                    <a:pt x="4665" y="1320"/>
                  </a:lnTo>
                  <a:lnTo>
                    <a:pt x="4274" y="1149"/>
                  </a:lnTo>
                  <a:lnTo>
                    <a:pt x="3859" y="978"/>
                  </a:lnTo>
                  <a:lnTo>
                    <a:pt x="3419" y="807"/>
                  </a:lnTo>
                  <a:lnTo>
                    <a:pt x="2491" y="489"/>
                  </a:lnTo>
                  <a:lnTo>
                    <a:pt x="1612" y="245"/>
                  </a:lnTo>
                  <a:lnTo>
                    <a:pt x="855" y="74"/>
                  </a:lnTo>
                  <a:lnTo>
                    <a:pt x="538" y="25"/>
                  </a:lnTo>
                  <a:lnTo>
                    <a:pt x="29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31" name="Google Shape;531;p39"/>
            <p:cNvSpPr/>
            <p:nvPr/>
          </p:nvSpPr>
          <p:spPr>
            <a:xfrm>
              <a:off x="2041125" y="4289300"/>
              <a:ext cx="240000" cy="509225"/>
            </a:xfrm>
            <a:custGeom>
              <a:avLst/>
              <a:gdLst/>
              <a:ahLst/>
              <a:cxnLst/>
              <a:rect l="l" t="t" r="r" b="b"/>
              <a:pathLst>
                <a:path w="9600" h="20369" extrusionOk="0">
                  <a:moveTo>
                    <a:pt x="4788" y="3664"/>
                  </a:moveTo>
                  <a:lnTo>
                    <a:pt x="5032" y="3688"/>
                  </a:lnTo>
                  <a:lnTo>
                    <a:pt x="5228" y="3761"/>
                  </a:lnTo>
                  <a:lnTo>
                    <a:pt x="5423" y="3859"/>
                  </a:lnTo>
                  <a:lnTo>
                    <a:pt x="5594" y="3981"/>
                  </a:lnTo>
                  <a:lnTo>
                    <a:pt x="5716" y="4152"/>
                  </a:lnTo>
                  <a:lnTo>
                    <a:pt x="5838" y="4347"/>
                  </a:lnTo>
                  <a:lnTo>
                    <a:pt x="5887" y="4567"/>
                  </a:lnTo>
                  <a:lnTo>
                    <a:pt x="5911" y="4787"/>
                  </a:lnTo>
                  <a:lnTo>
                    <a:pt x="5887" y="5007"/>
                  </a:lnTo>
                  <a:lnTo>
                    <a:pt x="5838" y="5227"/>
                  </a:lnTo>
                  <a:lnTo>
                    <a:pt x="5716" y="5422"/>
                  </a:lnTo>
                  <a:lnTo>
                    <a:pt x="5594" y="5569"/>
                  </a:lnTo>
                  <a:lnTo>
                    <a:pt x="5423" y="5715"/>
                  </a:lnTo>
                  <a:lnTo>
                    <a:pt x="5228" y="5813"/>
                  </a:lnTo>
                  <a:lnTo>
                    <a:pt x="5032" y="5886"/>
                  </a:lnTo>
                  <a:lnTo>
                    <a:pt x="4788" y="5911"/>
                  </a:lnTo>
                  <a:lnTo>
                    <a:pt x="4568" y="5886"/>
                  </a:lnTo>
                  <a:lnTo>
                    <a:pt x="4348" y="5813"/>
                  </a:lnTo>
                  <a:lnTo>
                    <a:pt x="4177" y="5715"/>
                  </a:lnTo>
                  <a:lnTo>
                    <a:pt x="4006" y="5569"/>
                  </a:lnTo>
                  <a:lnTo>
                    <a:pt x="3860" y="5422"/>
                  </a:lnTo>
                  <a:lnTo>
                    <a:pt x="3762" y="5227"/>
                  </a:lnTo>
                  <a:lnTo>
                    <a:pt x="3689" y="5007"/>
                  </a:lnTo>
                  <a:lnTo>
                    <a:pt x="3664" y="4787"/>
                  </a:lnTo>
                  <a:lnTo>
                    <a:pt x="3689" y="4567"/>
                  </a:lnTo>
                  <a:lnTo>
                    <a:pt x="3762" y="4347"/>
                  </a:lnTo>
                  <a:lnTo>
                    <a:pt x="3860" y="4152"/>
                  </a:lnTo>
                  <a:lnTo>
                    <a:pt x="4006" y="3981"/>
                  </a:lnTo>
                  <a:lnTo>
                    <a:pt x="4177" y="3859"/>
                  </a:lnTo>
                  <a:lnTo>
                    <a:pt x="4348" y="3761"/>
                  </a:lnTo>
                  <a:lnTo>
                    <a:pt x="4568" y="3688"/>
                  </a:lnTo>
                  <a:lnTo>
                    <a:pt x="4788" y="3664"/>
                  </a:lnTo>
                  <a:close/>
                  <a:moveTo>
                    <a:pt x="4568" y="0"/>
                  </a:moveTo>
                  <a:lnTo>
                    <a:pt x="4348" y="49"/>
                  </a:lnTo>
                  <a:lnTo>
                    <a:pt x="4153" y="122"/>
                  </a:lnTo>
                  <a:lnTo>
                    <a:pt x="3933" y="220"/>
                  </a:lnTo>
                  <a:lnTo>
                    <a:pt x="3738" y="342"/>
                  </a:lnTo>
                  <a:lnTo>
                    <a:pt x="3542" y="489"/>
                  </a:lnTo>
                  <a:lnTo>
                    <a:pt x="3347" y="684"/>
                  </a:lnTo>
                  <a:lnTo>
                    <a:pt x="3176" y="904"/>
                  </a:lnTo>
                  <a:lnTo>
                    <a:pt x="2907" y="855"/>
                  </a:lnTo>
                  <a:lnTo>
                    <a:pt x="2663" y="855"/>
                  </a:lnTo>
                  <a:lnTo>
                    <a:pt x="2394" y="904"/>
                  </a:lnTo>
                  <a:lnTo>
                    <a:pt x="2175" y="953"/>
                  </a:lnTo>
                  <a:lnTo>
                    <a:pt x="1955" y="1026"/>
                  </a:lnTo>
                  <a:lnTo>
                    <a:pt x="1759" y="1124"/>
                  </a:lnTo>
                  <a:lnTo>
                    <a:pt x="1564" y="1246"/>
                  </a:lnTo>
                  <a:lnTo>
                    <a:pt x="1393" y="1392"/>
                  </a:lnTo>
                  <a:lnTo>
                    <a:pt x="1271" y="1563"/>
                  </a:lnTo>
                  <a:lnTo>
                    <a:pt x="1124" y="1734"/>
                  </a:lnTo>
                  <a:lnTo>
                    <a:pt x="1027" y="1930"/>
                  </a:lnTo>
                  <a:lnTo>
                    <a:pt x="953" y="2149"/>
                  </a:lnTo>
                  <a:lnTo>
                    <a:pt x="905" y="2394"/>
                  </a:lnTo>
                  <a:lnTo>
                    <a:pt x="880" y="2638"/>
                  </a:lnTo>
                  <a:lnTo>
                    <a:pt x="880" y="2906"/>
                  </a:lnTo>
                  <a:lnTo>
                    <a:pt x="905" y="3175"/>
                  </a:lnTo>
                  <a:lnTo>
                    <a:pt x="685" y="3346"/>
                  </a:lnTo>
                  <a:lnTo>
                    <a:pt x="514" y="3517"/>
                  </a:lnTo>
                  <a:lnTo>
                    <a:pt x="343" y="3712"/>
                  </a:lnTo>
                  <a:lnTo>
                    <a:pt x="221" y="3932"/>
                  </a:lnTo>
                  <a:lnTo>
                    <a:pt x="123" y="4128"/>
                  </a:lnTo>
                  <a:lnTo>
                    <a:pt x="50" y="4347"/>
                  </a:lnTo>
                  <a:lnTo>
                    <a:pt x="25" y="4567"/>
                  </a:lnTo>
                  <a:lnTo>
                    <a:pt x="1" y="4787"/>
                  </a:lnTo>
                  <a:lnTo>
                    <a:pt x="25" y="5007"/>
                  </a:lnTo>
                  <a:lnTo>
                    <a:pt x="50" y="5227"/>
                  </a:lnTo>
                  <a:lnTo>
                    <a:pt x="123" y="5422"/>
                  </a:lnTo>
                  <a:lnTo>
                    <a:pt x="221" y="5642"/>
                  </a:lnTo>
                  <a:lnTo>
                    <a:pt x="343" y="5837"/>
                  </a:lnTo>
                  <a:lnTo>
                    <a:pt x="514" y="6033"/>
                  </a:lnTo>
                  <a:lnTo>
                    <a:pt x="685" y="6228"/>
                  </a:lnTo>
                  <a:lnTo>
                    <a:pt x="905" y="6399"/>
                  </a:lnTo>
                  <a:lnTo>
                    <a:pt x="880" y="6668"/>
                  </a:lnTo>
                  <a:lnTo>
                    <a:pt x="880" y="6936"/>
                  </a:lnTo>
                  <a:lnTo>
                    <a:pt x="905" y="7181"/>
                  </a:lnTo>
                  <a:lnTo>
                    <a:pt x="953" y="7400"/>
                  </a:lnTo>
                  <a:lnTo>
                    <a:pt x="1027" y="7620"/>
                  </a:lnTo>
                  <a:lnTo>
                    <a:pt x="1124" y="7816"/>
                  </a:lnTo>
                  <a:lnTo>
                    <a:pt x="1271" y="8011"/>
                  </a:lnTo>
                  <a:lnTo>
                    <a:pt x="1393" y="8182"/>
                  </a:lnTo>
                  <a:lnTo>
                    <a:pt x="1564" y="8328"/>
                  </a:lnTo>
                  <a:lnTo>
                    <a:pt x="1759" y="8451"/>
                  </a:lnTo>
                  <a:lnTo>
                    <a:pt x="1955" y="8548"/>
                  </a:lnTo>
                  <a:lnTo>
                    <a:pt x="2175" y="8621"/>
                  </a:lnTo>
                  <a:lnTo>
                    <a:pt x="2394" y="8670"/>
                  </a:lnTo>
                  <a:lnTo>
                    <a:pt x="2663" y="8695"/>
                  </a:lnTo>
                  <a:lnTo>
                    <a:pt x="2907" y="8695"/>
                  </a:lnTo>
                  <a:lnTo>
                    <a:pt x="3176" y="8670"/>
                  </a:lnTo>
                  <a:lnTo>
                    <a:pt x="3420" y="8939"/>
                  </a:lnTo>
                  <a:lnTo>
                    <a:pt x="3664" y="9159"/>
                  </a:lnTo>
                  <a:lnTo>
                    <a:pt x="3933" y="9354"/>
                  </a:lnTo>
                  <a:lnTo>
                    <a:pt x="4202" y="9476"/>
                  </a:lnTo>
                  <a:lnTo>
                    <a:pt x="4202" y="19783"/>
                  </a:lnTo>
                  <a:lnTo>
                    <a:pt x="4226" y="19905"/>
                  </a:lnTo>
                  <a:lnTo>
                    <a:pt x="4251" y="20027"/>
                  </a:lnTo>
                  <a:lnTo>
                    <a:pt x="4299" y="20125"/>
                  </a:lnTo>
                  <a:lnTo>
                    <a:pt x="4373" y="20198"/>
                  </a:lnTo>
                  <a:lnTo>
                    <a:pt x="4470" y="20271"/>
                  </a:lnTo>
                  <a:lnTo>
                    <a:pt x="4568" y="20345"/>
                  </a:lnTo>
                  <a:lnTo>
                    <a:pt x="4666" y="20369"/>
                  </a:lnTo>
                  <a:lnTo>
                    <a:pt x="4910" y="20369"/>
                  </a:lnTo>
                  <a:lnTo>
                    <a:pt x="5032" y="20345"/>
                  </a:lnTo>
                  <a:lnTo>
                    <a:pt x="5130" y="20271"/>
                  </a:lnTo>
                  <a:lnTo>
                    <a:pt x="5203" y="20198"/>
                  </a:lnTo>
                  <a:lnTo>
                    <a:pt x="5276" y="20125"/>
                  </a:lnTo>
                  <a:lnTo>
                    <a:pt x="5350" y="20027"/>
                  </a:lnTo>
                  <a:lnTo>
                    <a:pt x="5374" y="19905"/>
                  </a:lnTo>
                  <a:lnTo>
                    <a:pt x="5374" y="19783"/>
                  </a:lnTo>
                  <a:lnTo>
                    <a:pt x="5374" y="9476"/>
                  </a:lnTo>
                  <a:lnTo>
                    <a:pt x="5667" y="9354"/>
                  </a:lnTo>
                  <a:lnTo>
                    <a:pt x="5936" y="9159"/>
                  </a:lnTo>
                  <a:lnTo>
                    <a:pt x="6180" y="8939"/>
                  </a:lnTo>
                  <a:lnTo>
                    <a:pt x="6400" y="8670"/>
                  </a:lnTo>
                  <a:lnTo>
                    <a:pt x="6668" y="8695"/>
                  </a:lnTo>
                  <a:lnTo>
                    <a:pt x="6937" y="8695"/>
                  </a:lnTo>
                  <a:lnTo>
                    <a:pt x="7181" y="8670"/>
                  </a:lnTo>
                  <a:lnTo>
                    <a:pt x="7426" y="8621"/>
                  </a:lnTo>
                  <a:lnTo>
                    <a:pt x="7645" y="8548"/>
                  </a:lnTo>
                  <a:lnTo>
                    <a:pt x="7841" y="8451"/>
                  </a:lnTo>
                  <a:lnTo>
                    <a:pt x="8012" y="8328"/>
                  </a:lnTo>
                  <a:lnTo>
                    <a:pt x="8183" y="8182"/>
                  </a:lnTo>
                  <a:lnTo>
                    <a:pt x="8329" y="8011"/>
                  </a:lnTo>
                  <a:lnTo>
                    <a:pt x="8451" y="7816"/>
                  </a:lnTo>
                  <a:lnTo>
                    <a:pt x="8549" y="7620"/>
                  </a:lnTo>
                  <a:lnTo>
                    <a:pt x="8622" y="7400"/>
                  </a:lnTo>
                  <a:lnTo>
                    <a:pt x="8696" y="7181"/>
                  </a:lnTo>
                  <a:lnTo>
                    <a:pt x="8720" y="6936"/>
                  </a:lnTo>
                  <a:lnTo>
                    <a:pt x="8720" y="6668"/>
                  </a:lnTo>
                  <a:lnTo>
                    <a:pt x="8696" y="6399"/>
                  </a:lnTo>
                  <a:lnTo>
                    <a:pt x="8891" y="6228"/>
                  </a:lnTo>
                  <a:lnTo>
                    <a:pt x="9086" y="6033"/>
                  </a:lnTo>
                  <a:lnTo>
                    <a:pt x="9233" y="5837"/>
                  </a:lnTo>
                  <a:lnTo>
                    <a:pt x="9355" y="5642"/>
                  </a:lnTo>
                  <a:lnTo>
                    <a:pt x="9453" y="5422"/>
                  </a:lnTo>
                  <a:lnTo>
                    <a:pt x="9526" y="5227"/>
                  </a:lnTo>
                  <a:lnTo>
                    <a:pt x="9575" y="5007"/>
                  </a:lnTo>
                  <a:lnTo>
                    <a:pt x="9599" y="4787"/>
                  </a:lnTo>
                  <a:lnTo>
                    <a:pt x="9575" y="4567"/>
                  </a:lnTo>
                  <a:lnTo>
                    <a:pt x="9526" y="4347"/>
                  </a:lnTo>
                  <a:lnTo>
                    <a:pt x="9453" y="4128"/>
                  </a:lnTo>
                  <a:lnTo>
                    <a:pt x="9355" y="3932"/>
                  </a:lnTo>
                  <a:lnTo>
                    <a:pt x="9233" y="3712"/>
                  </a:lnTo>
                  <a:lnTo>
                    <a:pt x="9086" y="3517"/>
                  </a:lnTo>
                  <a:lnTo>
                    <a:pt x="8891" y="3346"/>
                  </a:lnTo>
                  <a:lnTo>
                    <a:pt x="8696" y="3175"/>
                  </a:lnTo>
                  <a:lnTo>
                    <a:pt x="8720" y="2906"/>
                  </a:lnTo>
                  <a:lnTo>
                    <a:pt x="8720" y="2638"/>
                  </a:lnTo>
                  <a:lnTo>
                    <a:pt x="8696" y="2394"/>
                  </a:lnTo>
                  <a:lnTo>
                    <a:pt x="8622" y="2149"/>
                  </a:lnTo>
                  <a:lnTo>
                    <a:pt x="8549" y="1930"/>
                  </a:lnTo>
                  <a:lnTo>
                    <a:pt x="8451" y="1734"/>
                  </a:lnTo>
                  <a:lnTo>
                    <a:pt x="8329" y="1563"/>
                  </a:lnTo>
                  <a:lnTo>
                    <a:pt x="8183" y="1392"/>
                  </a:lnTo>
                  <a:lnTo>
                    <a:pt x="8012" y="1246"/>
                  </a:lnTo>
                  <a:lnTo>
                    <a:pt x="7841" y="1124"/>
                  </a:lnTo>
                  <a:lnTo>
                    <a:pt x="7645" y="1026"/>
                  </a:lnTo>
                  <a:lnTo>
                    <a:pt x="7426" y="953"/>
                  </a:lnTo>
                  <a:lnTo>
                    <a:pt x="7181" y="904"/>
                  </a:lnTo>
                  <a:lnTo>
                    <a:pt x="6937" y="855"/>
                  </a:lnTo>
                  <a:lnTo>
                    <a:pt x="6668" y="855"/>
                  </a:lnTo>
                  <a:lnTo>
                    <a:pt x="6400" y="904"/>
                  </a:lnTo>
                  <a:lnTo>
                    <a:pt x="6229" y="684"/>
                  </a:lnTo>
                  <a:lnTo>
                    <a:pt x="6058" y="489"/>
                  </a:lnTo>
                  <a:lnTo>
                    <a:pt x="5863" y="342"/>
                  </a:lnTo>
                  <a:lnTo>
                    <a:pt x="5643" y="220"/>
                  </a:lnTo>
                  <a:lnTo>
                    <a:pt x="5447" y="122"/>
                  </a:lnTo>
                  <a:lnTo>
                    <a:pt x="5228" y="49"/>
                  </a:lnTo>
                  <a:lnTo>
                    <a:pt x="500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532" name="Google Shape;532;p39"/>
          <p:cNvGrpSpPr/>
          <p:nvPr/>
        </p:nvGrpSpPr>
        <p:grpSpPr>
          <a:xfrm>
            <a:off x="3044138" y="4688515"/>
            <a:ext cx="330391" cy="417287"/>
            <a:chOff x="2624850" y="4296000"/>
            <a:chExt cx="380400" cy="495825"/>
          </a:xfrm>
          <a:solidFill>
            <a:srgbClr val="00B0F0"/>
          </a:solidFill>
        </p:grpSpPr>
        <p:sp>
          <p:nvSpPr>
            <p:cNvPr id="533" name="Google Shape;533;p39"/>
            <p:cNvSpPr/>
            <p:nvPr/>
          </p:nvSpPr>
          <p:spPr>
            <a:xfrm>
              <a:off x="2845875" y="4296000"/>
              <a:ext cx="126425" cy="125800"/>
            </a:xfrm>
            <a:custGeom>
              <a:avLst/>
              <a:gdLst/>
              <a:ahLst/>
              <a:cxnLst/>
              <a:rect l="l" t="t" r="r" b="b"/>
              <a:pathLst>
                <a:path w="5057" h="5032" extrusionOk="0">
                  <a:moveTo>
                    <a:pt x="4812" y="1"/>
                  </a:moveTo>
                  <a:lnTo>
                    <a:pt x="4372" y="74"/>
                  </a:lnTo>
                  <a:lnTo>
                    <a:pt x="3762" y="196"/>
                  </a:lnTo>
                  <a:lnTo>
                    <a:pt x="3053" y="392"/>
                  </a:lnTo>
                  <a:lnTo>
                    <a:pt x="2321" y="636"/>
                  </a:lnTo>
                  <a:lnTo>
                    <a:pt x="1612" y="929"/>
                  </a:lnTo>
                  <a:lnTo>
                    <a:pt x="1295" y="1075"/>
                  </a:lnTo>
                  <a:lnTo>
                    <a:pt x="1026" y="1222"/>
                  </a:lnTo>
                  <a:lnTo>
                    <a:pt x="782" y="1368"/>
                  </a:lnTo>
                  <a:lnTo>
                    <a:pt x="611" y="1515"/>
                  </a:lnTo>
                  <a:lnTo>
                    <a:pt x="489" y="1662"/>
                  </a:lnTo>
                  <a:lnTo>
                    <a:pt x="367" y="1808"/>
                  </a:lnTo>
                  <a:lnTo>
                    <a:pt x="269" y="1979"/>
                  </a:lnTo>
                  <a:lnTo>
                    <a:pt x="172" y="2150"/>
                  </a:lnTo>
                  <a:lnTo>
                    <a:pt x="123" y="2321"/>
                  </a:lnTo>
                  <a:lnTo>
                    <a:pt x="74" y="2492"/>
                  </a:lnTo>
                  <a:lnTo>
                    <a:pt x="25" y="2687"/>
                  </a:lnTo>
                  <a:lnTo>
                    <a:pt x="1" y="2858"/>
                  </a:lnTo>
                  <a:lnTo>
                    <a:pt x="1" y="3054"/>
                  </a:lnTo>
                  <a:lnTo>
                    <a:pt x="25" y="3225"/>
                  </a:lnTo>
                  <a:lnTo>
                    <a:pt x="49" y="3420"/>
                  </a:lnTo>
                  <a:lnTo>
                    <a:pt x="98" y="3591"/>
                  </a:lnTo>
                  <a:lnTo>
                    <a:pt x="172" y="3762"/>
                  </a:lnTo>
                  <a:lnTo>
                    <a:pt x="245" y="3933"/>
                  </a:lnTo>
                  <a:lnTo>
                    <a:pt x="342" y="4104"/>
                  </a:lnTo>
                  <a:lnTo>
                    <a:pt x="440" y="4250"/>
                  </a:lnTo>
                  <a:lnTo>
                    <a:pt x="2638" y="2052"/>
                  </a:lnTo>
                  <a:lnTo>
                    <a:pt x="2736" y="2003"/>
                  </a:lnTo>
                  <a:lnTo>
                    <a:pt x="2809" y="1979"/>
                  </a:lnTo>
                  <a:lnTo>
                    <a:pt x="2907" y="2003"/>
                  </a:lnTo>
                  <a:lnTo>
                    <a:pt x="2980" y="2052"/>
                  </a:lnTo>
                  <a:lnTo>
                    <a:pt x="3029" y="2126"/>
                  </a:lnTo>
                  <a:lnTo>
                    <a:pt x="3053" y="2223"/>
                  </a:lnTo>
                  <a:lnTo>
                    <a:pt x="3029" y="2321"/>
                  </a:lnTo>
                  <a:lnTo>
                    <a:pt x="2980" y="2394"/>
                  </a:lnTo>
                  <a:lnTo>
                    <a:pt x="782" y="4592"/>
                  </a:lnTo>
                  <a:lnTo>
                    <a:pt x="953" y="4690"/>
                  </a:lnTo>
                  <a:lnTo>
                    <a:pt x="1100" y="4788"/>
                  </a:lnTo>
                  <a:lnTo>
                    <a:pt x="1271" y="4885"/>
                  </a:lnTo>
                  <a:lnTo>
                    <a:pt x="1466" y="4934"/>
                  </a:lnTo>
                  <a:lnTo>
                    <a:pt x="1637" y="4983"/>
                  </a:lnTo>
                  <a:lnTo>
                    <a:pt x="1808" y="5008"/>
                  </a:lnTo>
                  <a:lnTo>
                    <a:pt x="2003" y="5032"/>
                  </a:lnTo>
                  <a:lnTo>
                    <a:pt x="2174" y="5032"/>
                  </a:lnTo>
                  <a:lnTo>
                    <a:pt x="2370" y="5008"/>
                  </a:lnTo>
                  <a:lnTo>
                    <a:pt x="2541" y="4983"/>
                  </a:lnTo>
                  <a:lnTo>
                    <a:pt x="2712" y="4934"/>
                  </a:lnTo>
                  <a:lnTo>
                    <a:pt x="2907" y="4861"/>
                  </a:lnTo>
                  <a:lnTo>
                    <a:pt x="3053" y="4788"/>
                  </a:lnTo>
                  <a:lnTo>
                    <a:pt x="3224" y="4690"/>
                  </a:lnTo>
                  <a:lnTo>
                    <a:pt x="3371" y="4568"/>
                  </a:lnTo>
                  <a:lnTo>
                    <a:pt x="3517" y="4421"/>
                  </a:lnTo>
                  <a:lnTo>
                    <a:pt x="3664" y="4250"/>
                  </a:lnTo>
                  <a:lnTo>
                    <a:pt x="3835" y="4006"/>
                  </a:lnTo>
                  <a:lnTo>
                    <a:pt x="3981" y="3738"/>
                  </a:lnTo>
                  <a:lnTo>
                    <a:pt x="4128" y="3420"/>
                  </a:lnTo>
                  <a:lnTo>
                    <a:pt x="4397" y="2736"/>
                  </a:lnTo>
                  <a:lnTo>
                    <a:pt x="4641" y="1979"/>
                  </a:lnTo>
                  <a:lnTo>
                    <a:pt x="4836" y="1271"/>
                  </a:lnTo>
                  <a:lnTo>
                    <a:pt x="4983" y="660"/>
                  </a:lnTo>
                  <a:lnTo>
                    <a:pt x="5032" y="221"/>
                  </a:lnTo>
                  <a:lnTo>
                    <a:pt x="5056" y="98"/>
                  </a:lnTo>
                  <a:lnTo>
                    <a:pt x="5032" y="25"/>
                  </a:lnTo>
                  <a:lnTo>
                    <a:pt x="495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34" name="Google Shape;534;p39"/>
            <p:cNvSpPr/>
            <p:nvPr/>
          </p:nvSpPr>
          <p:spPr>
            <a:xfrm>
              <a:off x="2635850" y="4316150"/>
              <a:ext cx="369400" cy="475675"/>
            </a:xfrm>
            <a:custGeom>
              <a:avLst/>
              <a:gdLst/>
              <a:ahLst/>
              <a:cxnLst/>
              <a:rect l="l" t="t" r="r" b="b"/>
              <a:pathLst>
                <a:path w="14776" h="19027" extrusionOk="0">
                  <a:moveTo>
                    <a:pt x="7400" y="1"/>
                  </a:moveTo>
                  <a:lnTo>
                    <a:pt x="7254" y="25"/>
                  </a:lnTo>
                  <a:lnTo>
                    <a:pt x="7132" y="50"/>
                  </a:lnTo>
                  <a:lnTo>
                    <a:pt x="7034" y="123"/>
                  </a:lnTo>
                  <a:lnTo>
                    <a:pt x="6936" y="196"/>
                  </a:lnTo>
                  <a:lnTo>
                    <a:pt x="6863" y="294"/>
                  </a:lnTo>
                  <a:lnTo>
                    <a:pt x="6790" y="392"/>
                  </a:lnTo>
                  <a:lnTo>
                    <a:pt x="6765" y="514"/>
                  </a:lnTo>
                  <a:lnTo>
                    <a:pt x="6741" y="636"/>
                  </a:lnTo>
                  <a:lnTo>
                    <a:pt x="6741" y="4226"/>
                  </a:lnTo>
                  <a:lnTo>
                    <a:pt x="6887" y="4592"/>
                  </a:lnTo>
                  <a:lnTo>
                    <a:pt x="7009" y="4959"/>
                  </a:lnTo>
                  <a:lnTo>
                    <a:pt x="7058" y="5325"/>
                  </a:lnTo>
                  <a:lnTo>
                    <a:pt x="7083" y="5716"/>
                  </a:lnTo>
                  <a:lnTo>
                    <a:pt x="7058" y="6107"/>
                  </a:lnTo>
                  <a:lnTo>
                    <a:pt x="7009" y="6473"/>
                  </a:lnTo>
                  <a:lnTo>
                    <a:pt x="6887" y="6864"/>
                  </a:lnTo>
                  <a:lnTo>
                    <a:pt x="6741" y="7230"/>
                  </a:lnTo>
                  <a:lnTo>
                    <a:pt x="6741" y="13629"/>
                  </a:lnTo>
                  <a:lnTo>
                    <a:pt x="6203" y="13678"/>
                  </a:lnTo>
                  <a:lnTo>
                    <a:pt x="5666" y="13775"/>
                  </a:lnTo>
                  <a:lnTo>
                    <a:pt x="5153" y="13897"/>
                  </a:lnTo>
                  <a:lnTo>
                    <a:pt x="4640" y="14044"/>
                  </a:lnTo>
                  <a:lnTo>
                    <a:pt x="4152" y="14239"/>
                  </a:lnTo>
                  <a:lnTo>
                    <a:pt x="3688" y="14459"/>
                  </a:lnTo>
                  <a:lnTo>
                    <a:pt x="3224" y="14703"/>
                  </a:lnTo>
                  <a:lnTo>
                    <a:pt x="2784" y="14972"/>
                  </a:lnTo>
                  <a:lnTo>
                    <a:pt x="2369" y="15265"/>
                  </a:lnTo>
                  <a:lnTo>
                    <a:pt x="1954" y="15583"/>
                  </a:lnTo>
                  <a:lnTo>
                    <a:pt x="1588" y="15925"/>
                  </a:lnTo>
                  <a:lnTo>
                    <a:pt x="1221" y="16291"/>
                  </a:lnTo>
                  <a:lnTo>
                    <a:pt x="879" y="16682"/>
                  </a:lnTo>
                  <a:lnTo>
                    <a:pt x="562" y="17097"/>
                  </a:lnTo>
                  <a:lnTo>
                    <a:pt x="269" y="17512"/>
                  </a:lnTo>
                  <a:lnTo>
                    <a:pt x="0" y="17952"/>
                  </a:lnTo>
                  <a:lnTo>
                    <a:pt x="293" y="18074"/>
                  </a:lnTo>
                  <a:lnTo>
                    <a:pt x="611" y="18196"/>
                  </a:lnTo>
                  <a:lnTo>
                    <a:pt x="1319" y="18391"/>
                  </a:lnTo>
                  <a:lnTo>
                    <a:pt x="2125" y="18587"/>
                  </a:lnTo>
                  <a:lnTo>
                    <a:pt x="3053" y="18733"/>
                  </a:lnTo>
                  <a:lnTo>
                    <a:pt x="4030" y="18855"/>
                  </a:lnTo>
                  <a:lnTo>
                    <a:pt x="5104" y="18953"/>
                  </a:lnTo>
                  <a:lnTo>
                    <a:pt x="6228" y="19002"/>
                  </a:lnTo>
                  <a:lnTo>
                    <a:pt x="7376" y="19026"/>
                  </a:lnTo>
                  <a:lnTo>
                    <a:pt x="8548" y="19002"/>
                  </a:lnTo>
                  <a:lnTo>
                    <a:pt x="9672" y="18953"/>
                  </a:lnTo>
                  <a:lnTo>
                    <a:pt x="10746" y="18855"/>
                  </a:lnTo>
                  <a:lnTo>
                    <a:pt x="11723" y="18733"/>
                  </a:lnTo>
                  <a:lnTo>
                    <a:pt x="12651" y="18587"/>
                  </a:lnTo>
                  <a:lnTo>
                    <a:pt x="13457" y="18391"/>
                  </a:lnTo>
                  <a:lnTo>
                    <a:pt x="14165" y="18196"/>
                  </a:lnTo>
                  <a:lnTo>
                    <a:pt x="14483" y="18074"/>
                  </a:lnTo>
                  <a:lnTo>
                    <a:pt x="14776" y="17952"/>
                  </a:lnTo>
                  <a:lnTo>
                    <a:pt x="14507" y="17512"/>
                  </a:lnTo>
                  <a:lnTo>
                    <a:pt x="14214" y="17097"/>
                  </a:lnTo>
                  <a:lnTo>
                    <a:pt x="13897" y="16682"/>
                  </a:lnTo>
                  <a:lnTo>
                    <a:pt x="13555" y="16291"/>
                  </a:lnTo>
                  <a:lnTo>
                    <a:pt x="13188" y="15925"/>
                  </a:lnTo>
                  <a:lnTo>
                    <a:pt x="12822" y="15583"/>
                  </a:lnTo>
                  <a:lnTo>
                    <a:pt x="12407" y="15265"/>
                  </a:lnTo>
                  <a:lnTo>
                    <a:pt x="11992" y="14972"/>
                  </a:lnTo>
                  <a:lnTo>
                    <a:pt x="11552" y="14703"/>
                  </a:lnTo>
                  <a:lnTo>
                    <a:pt x="11088" y="14459"/>
                  </a:lnTo>
                  <a:lnTo>
                    <a:pt x="10624" y="14239"/>
                  </a:lnTo>
                  <a:lnTo>
                    <a:pt x="10136" y="14044"/>
                  </a:lnTo>
                  <a:lnTo>
                    <a:pt x="9623" y="13897"/>
                  </a:lnTo>
                  <a:lnTo>
                    <a:pt x="9110" y="13775"/>
                  </a:lnTo>
                  <a:lnTo>
                    <a:pt x="8573" y="13678"/>
                  </a:lnTo>
                  <a:lnTo>
                    <a:pt x="8035" y="13629"/>
                  </a:lnTo>
                  <a:lnTo>
                    <a:pt x="8035" y="3347"/>
                  </a:lnTo>
                  <a:lnTo>
                    <a:pt x="7913" y="3054"/>
                  </a:lnTo>
                  <a:lnTo>
                    <a:pt x="7840" y="2761"/>
                  </a:lnTo>
                  <a:lnTo>
                    <a:pt x="7791" y="2467"/>
                  </a:lnTo>
                  <a:lnTo>
                    <a:pt x="7767" y="2174"/>
                  </a:lnTo>
                  <a:lnTo>
                    <a:pt x="7791" y="1857"/>
                  </a:lnTo>
                  <a:lnTo>
                    <a:pt x="7840" y="1564"/>
                  </a:lnTo>
                  <a:lnTo>
                    <a:pt x="7913" y="1271"/>
                  </a:lnTo>
                  <a:lnTo>
                    <a:pt x="8035" y="978"/>
                  </a:lnTo>
                  <a:lnTo>
                    <a:pt x="8035" y="636"/>
                  </a:lnTo>
                  <a:lnTo>
                    <a:pt x="8011" y="514"/>
                  </a:lnTo>
                  <a:lnTo>
                    <a:pt x="7986" y="392"/>
                  </a:lnTo>
                  <a:lnTo>
                    <a:pt x="7913" y="294"/>
                  </a:lnTo>
                  <a:lnTo>
                    <a:pt x="7840" y="196"/>
                  </a:lnTo>
                  <a:lnTo>
                    <a:pt x="7742" y="123"/>
                  </a:lnTo>
                  <a:lnTo>
                    <a:pt x="7644" y="50"/>
                  </a:lnTo>
                  <a:lnTo>
                    <a:pt x="7522" y="25"/>
                  </a:lnTo>
                  <a:lnTo>
                    <a:pt x="740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35" name="Google Shape;535;p39"/>
            <p:cNvSpPr/>
            <p:nvPr/>
          </p:nvSpPr>
          <p:spPr>
            <a:xfrm>
              <a:off x="2624850" y="4357675"/>
              <a:ext cx="171600" cy="171600"/>
            </a:xfrm>
            <a:custGeom>
              <a:avLst/>
              <a:gdLst/>
              <a:ahLst/>
              <a:cxnLst/>
              <a:rect l="l" t="t" r="r" b="b"/>
              <a:pathLst>
                <a:path w="6864" h="6864" extrusionOk="0">
                  <a:moveTo>
                    <a:pt x="74" y="1"/>
                  </a:moveTo>
                  <a:lnTo>
                    <a:pt x="25" y="25"/>
                  </a:lnTo>
                  <a:lnTo>
                    <a:pt x="0" y="74"/>
                  </a:lnTo>
                  <a:lnTo>
                    <a:pt x="0" y="123"/>
                  </a:lnTo>
                  <a:lnTo>
                    <a:pt x="0" y="318"/>
                  </a:lnTo>
                  <a:lnTo>
                    <a:pt x="25" y="587"/>
                  </a:lnTo>
                  <a:lnTo>
                    <a:pt x="74" y="929"/>
                  </a:lnTo>
                  <a:lnTo>
                    <a:pt x="269" y="1759"/>
                  </a:lnTo>
                  <a:lnTo>
                    <a:pt x="538" y="2736"/>
                  </a:lnTo>
                  <a:lnTo>
                    <a:pt x="880" y="3737"/>
                  </a:lnTo>
                  <a:lnTo>
                    <a:pt x="1051" y="4226"/>
                  </a:lnTo>
                  <a:lnTo>
                    <a:pt x="1246" y="4690"/>
                  </a:lnTo>
                  <a:lnTo>
                    <a:pt x="1441" y="5105"/>
                  </a:lnTo>
                  <a:lnTo>
                    <a:pt x="1661" y="5496"/>
                  </a:lnTo>
                  <a:lnTo>
                    <a:pt x="1857" y="5813"/>
                  </a:lnTo>
                  <a:lnTo>
                    <a:pt x="2076" y="6057"/>
                  </a:lnTo>
                  <a:lnTo>
                    <a:pt x="2272" y="6228"/>
                  </a:lnTo>
                  <a:lnTo>
                    <a:pt x="2492" y="6399"/>
                  </a:lnTo>
                  <a:lnTo>
                    <a:pt x="2711" y="6521"/>
                  </a:lnTo>
                  <a:lnTo>
                    <a:pt x="2956" y="6644"/>
                  </a:lnTo>
                  <a:lnTo>
                    <a:pt x="3200" y="6741"/>
                  </a:lnTo>
                  <a:lnTo>
                    <a:pt x="3444" y="6815"/>
                  </a:lnTo>
                  <a:lnTo>
                    <a:pt x="3688" y="6863"/>
                  </a:lnTo>
                  <a:lnTo>
                    <a:pt x="4201" y="6863"/>
                  </a:lnTo>
                  <a:lnTo>
                    <a:pt x="4445" y="6839"/>
                  </a:lnTo>
                  <a:lnTo>
                    <a:pt x="4690" y="6815"/>
                  </a:lnTo>
                  <a:lnTo>
                    <a:pt x="4958" y="6741"/>
                  </a:lnTo>
                  <a:lnTo>
                    <a:pt x="5178" y="6644"/>
                  </a:lnTo>
                  <a:lnTo>
                    <a:pt x="5422" y="6521"/>
                  </a:lnTo>
                  <a:lnTo>
                    <a:pt x="5642" y="6399"/>
                  </a:lnTo>
                  <a:lnTo>
                    <a:pt x="5862" y="6228"/>
                  </a:lnTo>
                  <a:lnTo>
                    <a:pt x="2198" y="2565"/>
                  </a:lnTo>
                  <a:lnTo>
                    <a:pt x="2150" y="2492"/>
                  </a:lnTo>
                  <a:lnTo>
                    <a:pt x="2125" y="2394"/>
                  </a:lnTo>
                  <a:lnTo>
                    <a:pt x="2150" y="2296"/>
                  </a:lnTo>
                  <a:lnTo>
                    <a:pt x="2198" y="2199"/>
                  </a:lnTo>
                  <a:lnTo>
                    <a:pt x="2296" y="2150"/>
                  </a:lnTo>
                  <a:lnTo>
                    <a:pt x="2394" y="2125"/>
                  </a:lnTo>
                  <a:lnTo>
                    <a:pt x="2492" y="2150"/>
                  </a:lnTo>
                  <a:lnTo>
                    <a:pt x="2565" y="2199"/>
                  </a:lnTo>
                  <a:lnTo>
                    <a:pt x="6228" y="5862"/>
                  </a:lnTo>
                  <a:lnTo>
                    <a:pt x="6375" y="5642"/>
                  </a:lnTo>
                  <a:lnTo>
                    <a:pt x="6521" y="5422"/>
                  </a:lnTo>
                  <a:lnTo>
                    <a:pt x="6643" y="5203"/>
                  </a:lnTo>
                  <a:lnTo>
                    <a:pt x="6741" y="4958"/>
                  </a:lnTo>
                  <a:lnTo>
                    <a:pt x="6814" y="4714"/>
                  </a:lnTo>
                  <a:lnTo>
                    <a:pt x="6839" y="4446"/>
                  </a:lnTo>
                  <a:lnTo>
                    <a:pt x="6863" y="4201"/>
                  </a:lnTo>
                  <a:lnTo>
                    <a:pt x="6863" y="3933"/>
                  </a:lnTo>
                  <a:lnTo>
                    <a:pt x="6839" y="3688"/>
                  </a:lnTo>
                  <a:lnTo>
                    <a:pt x="6814" y="3444"/>
                  </a:lnTo>
                  <a:lnTo>
                    <a:pt x="6741" y="3200"/>
                  </a:lnTo>
                  <a:lnTo>
                    <a:pt x="6643" y="2956"/>
                  </a:lnTo>
                  <a:lnTo>
                    <a:pt x="6521" y="2711"/>
                  </a:lnTo>
                  <a:lnTo>
                    <a:pt x="6399" y="2492"/>
                  </a:lnTo>
                  <a:lnTo>
                    <a:pt x="6228" y="2272"/>
                  </a:lnTo>
                  <a:lnTo>
                    <a:pt x="6057" y="2076"/>
                  </a:lnTo>
                  <a:lnTo>
                    <a:pt x="5813" y="1857"/>
                  </a:lnTo>
                  <a:lnTo>
                    <a:pt x="5496" y="1661"/>
                  </a:lnTo>
                  <a:lnTo>
                    <a:pt x="5105" y="1466"/>
                  </a:lnTo>
                  <a:lnTo>
                    <a:pt x="4690" y="1246"/>
                  </a:lnTo>
                  <a:lnTo>
                    <a:pt x="4226" y="1051"/>
                  </a:lnTo>
                  <a:lnTo>
                    <a:pt x="3737" y="880"/>
                  </a:lnTo>
                  <a:lnTo>
                    <a:pt x="2736" y="538"/>
                  </a:lnTo>
                  <a:lnTo>
                    <a:pt x="1759" y="269"/>
                  </a:lnTo>
                  <a:lnTo>
                    <a:pt x="928" y="74"/>
                  </a:lnTo>
                  <a:lnTo>
                    <a:pt x="587" y="25"/>
                  </a:lnTo>
                  <a:lnTo>
                    <a:pt x="31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536" name="Google Shape;536;p39"/>
          <p:cNvSpPr/>
          <p:nvPr/>
        </p:nvSpPr>
        <p:spPr>
          <a:xfrm>
            <a:off x="4203547" y="4726034"/>
            <a:ext cx="353189" cy="342257"/>
          </a:xfrm>
          <a:custGeom>
            <a:avLst/>
            <a:gdLst/>
            <a:ahLst/>
            <a:cxnLst/>
            <a:rect l="l" t="t" r="r" b="b"/>
            <a:pathLst>
              <a:path w="16266" h="16267" extrusionOk="0">
                <a:moveTo>
                  <a:pt x="11503" y="5349"/>
                </a:moveTo>
                <a:lnTo>
                  <a:pt x="11650" y="5398"/>
                </a:lnTo>
                <a:lnTo>
                  <a:pt x="11796" y="5447"/>
                </a:lnTo>
                <a:lnTo>
                  <a:pt x="11919" y="5545"/>
                </a:lnTo>
                <a:lnTo>
                  <a:pt x="12065" y="5691"/>
                </a:lnTo>
                <a:lnTo>
                  <a:pt x="12163" y="5838"/>
                </a:lnTo>
                <a:lnTo>
                  <a:pt x="12212" y="6033"/>
                </a:lnTo>
                <a:lnTo>
                  <a:pt x="12236" y="6229"/>
                </a:lnTo>
                <a:lnTo>
                  <a:pt x="12236" y="6375"/>
                </a:lnTo>
                <a:lnTo>
                  <a:pt x="12187" y="6522"/>
                </a:lnTo>
                <a:lnTo>
                  <a:pt x="12138" y="6644"/>
                </a:lnTo>
                <a:lnTo>
                  <a:pt x="12041" y="6766"/>
                </a:lnTo>
                <a:lnTo>
                  <a:pt x="7938" y="10893"/>
                </a:lnTo>
                <a:lnTo>
                  <a:pt x="7816" y="11015"/>
                </a:lnTo>
                <a:lnTo>
                  <a:pt x="7645" y="11113"/>
                </a:lnTo>
                <a:lnTo>
                  <a:pt x="7474" y="11186"/>
                </a:lnTo>
                <a:lnTo>
                  <a:pt x="7303" y="11211"/>
                </a:lnTo>
                <a:lnTo>
                  <a:pt x="7083" y="11211"/>
                </a:lnTo>
                <a:lnTo>
                  <a:pt x="6912" y="11162"/>
                </a:lnTo>
                <a:lnTo>
                  <a:pt x="6765" y="11064"/>
                </a:lnTo>
                <a:lnTo>
                  <a:pt x="6619" y="10967"/>
                </a:lnTo>
                <a:lnTo>
                  <a:pt x="4567" y="8915"/>
                </a:lnTo>
                <a:lnTo>
                  <a:pt x="4470" y="8769"/>
                </a:lnTo>
                <a:lnTo>
                  <a:pt x="4372" y="8622"/>
                </a:lnTo>
                <a:lnTo>
                  <a:pt x="4323" y="8451"/>
                </a:lnTo>
                <a:lnTo>
                  <a:pt x="4323" y="8280"/>
                </a:lnTo>
                <a:lnTo>
                  <a:pt x="4323" y="8109"/>
                </a:lnTo>
                <a:lnTo>
                  <a:pt x="4372" y="7938"/>
                </a:lnTo>
                <a:lnTo>
                  <a:pt x="4470" y="7792"/>
                </a:lnTo>
                <a:lnTo>
                  <a:pt x="4567" y="7670"/>
                </a:lnTo>
                <a:lnTo>
                  <a:pt x="4714" y="7547"/>
                </a:lnTo>
                <a:lnTo>
                  <a:pt x="4860" y="7474"/>
                </a:lnTo>
                <a:lnTo>
                  <a:pt x="5031" y="7425"/>
                </a:lnTo>
                <a:lnTo>
                  <a:pt x="5202" y="7401"/>
                </a:lnTo>
                <a:lnTo>
                  <a:pt x="5373" y="7425"/>
                </a:lnTo>
                <a:lnTo>
                  <a:pt x="5520" y="7474"/>
                </a:lnTo>
                <a:lnTo>
                  <a:pt x="5691" y="7547"/>
                </a:lnTo>
                <a:lnTo>
                  <a:pt x="5813" y="7670"/>
                </a:lnTo>
                <a:lnTo>
                  <a:pt x="7181" y="9013"/>
                </a:lnTo>
                <a:lnTo>
                  <a:pt x="10673" y="5667"/>
                </a:lnTo>
                <a:lnTo>
                  <a:pt x="10820" y="5520"/>
                </a:lnTo>
                <a:lnTo>
                  <a:pt x="10991" y="5423"/>
                </a:lnTo>
                <a:lnTo>
                  <a:pt x="11161" y="5374"/>
                </a:lnTo>
                <a:lnTo>
                  <a:pt x="11357" y="5349"/>
                </a:lnTo>
                <a:close/>
                <a:moveTo>
                  <a:pt x="7718" y="1"/>
                </a:moveTo>
                <a:lnTo>
                  <a:pt x="7303" y="50"/>
                </a:lnTo>
                <a:lnTo>
                  <a:pt x="6887" y="98"/>
                </a:lnTo>
                <a:lnTo>
                  <a:pt x="6497" y="172"/>
                </a:lnTo>
                <a:lnTo>
                  <a:pt x="6106" y="245"/>
                </a:lnTo>
                <a:lnTo>
                  <a:pt x="5715" y="367"/>
                </a:lnTo>
                <a:lnTo>
                  <a:pt x="5349" y="489"/>
                </a:lnTo>
                <a:lnTo>
                  <a:pt x="4958" y="636"/>
                </a:lnTo>
                <a:lnTo>
                  <a:pt x="4616" y="807"/>
                </a:lnTo>
                <a:lnTo>
                  <a:pt x="4250" y="978"/>
                </a:lnTo>
                <a:lnTo>
                  <a:pt x="3908" y="1173"/>
                </a:lnTo>
                <a:lnTo>
                  <a:pt x="3590" y="1393"/>
                </a:lnTo>
                <a:lnTo>
                  <a:pt x="3273" y="1613"/>
                </a:lnTo>
                <a:lnTo>
                  <a:pt x="2955" y="1857"/>
                </a:lnTo>
                <a:lnTo>
                  <a:pt x="2662" y="2125"/>
                </a:lnTo>
                <a:lnTo>
                  <a:pt x="2394" y="2394"/>
                </a:lnTo>
                <a:lnTo>
                  <a:pt x="2125" y="2663"/>
                </a:lnTo>
                <a:lnTo>
                  <a:pt x="1856" y="2956"/>
                </a:lnTo>
                <a:lnTo>
                  <a:pt x="1612" y="3273"/>
                </a:lnTo>
                <a:lnTo>
                  <a:pt x="1392" y="3591"/>
                </a:lnTo>
                <a:lnTo>
                  <a:pt x="1172" y="3908"/>
                </a:lnTo>
                <a:lnTo>
                  <a:pt x="977" y="4250"/>
                </a:lnTo>
                <a:lnTo>
                  <a:pt x="806" y="4617"/>
                </a:lnTo>
                <a:lnTo>
                  <a:pt x="635" y="4959"/>
                </a:lnTo>
                <a:lnTo>
                  <a:pt x="489" y="5349"/>
                </a:lnTo>
                <a:lnTo>
                  <a:pt x="366" y="5716"/>
                </a:lnTo>
                <a:lnTo>
                  <a:pt x="244" y="6106"/>
                </a:lnTo>
                <a:lnTo>
                  <a:pt x="171" y="6497"/>
                </a:lnTo>
                <a:lnTo>
                  <a:pt x="98" y="6888"/>
                </a:lnTo>
                <a:lnTo>
                  <a:pt x="49" y="7303"/>
                </a:lnTo>
                <a:lnTo>
                  <a:pt x="0" y="7718"/>
                </a:lnTo>
                <a:lnTo>
                  <a:pt x="0" y="8134"/>
                </a:lnTo>
                <a:lnTo>
                  <a:pt x="0" y="8549"/>
                </a:lnTo>
                <a:lnTo>
                  <a:pt x="49" y="8964"/>
                </a:lnTo>
                <a:lnTo>
                  <a:pt x="98" y="9379"/>
                </a:lnTo>
                <a:lnTo>
                  <a:pt x="171" y="9770"/>
                </a:lnTo>
                <a:lnTo>
                  <a:pt x="244" y="10161"/>
                </a:lnTo>
                <a:lnTo>
                  <a:pt x="366" y="10551"/>
                </a:lnTo>
                <a:lnTo>
                  <a:pt x="489" y="10918"/>
                </a:lnTo>
                <a:lnTo>
                  <a:pt x="635" y="11309"/>
                </a:lnTo>
                <a:lnTo>
                  <a:pt x="806" y="11650"/>
                </a:lnTo>
                <a:lnTo>
                  <a:pt x="977" y="12017"/>
                </a:lnTo>
                <a:lnTo>
                  <a:pt x="1172" y="12359"/>
                </a:lnTo>
                <a:lnTo>
                  <a:pt x="1392" y="12676"/>
                </a:lnTo>
                <a:lnTo>
                  <a:pt x="1612" y="12994"/>
                </a:lnTo>
                <a:lnTo>
                  <a:pt x="1856" y="13311"/>
                </a:lnTo>
                <a:lnTo>
                  <a:pt x="2125" y="13604"/>
                </a:lnTo>
                <a:lnTo>
                  <a:pt x="2394" y="13873"/>
                </a:lnTo>
                <a:lnTo>
                  <a:pt x="2662" y="14142"/>
                </a:lnTo>
                <a:lnTo>
                  <a:pt x="2955" y="14410"/>
                </a:lnTo>
                <a:lnTo>
                  <a:pt x="3273" y="14655"/>
                </a:lnTo>
                <a:lnTo>
                  <a:pt x="3590" y="14874"/>
                </a:lnTo>
                <a:lnTo>
                  <a:pt x="3908" y="15094"/>
                </a:lnTo>
                <a:lnTo>
                  <a:pt x="4250" y="15290"/>
                </a:lnTo>
                <a:lnTo>
                  <a:pt x="4616" y="15460"/>
                </a:lnTo>
                <a:lnTo>
                  <a:pt x="4958" y="15631"/>
                </a:lnTo>
                <a:lnTo>
                  <a:pt x="5349" y="15778"/>
                </a:lnTo>
                <a:lnTo>
                  <a:pt x="5715" y="15900"/>
                </a:lnTo>
                <a:lnTo>
                  <a:pt x="6106" y="16022"/>
                </a:lnTo>
                <a:lnTo>
                  <a:pt x="6497" y="16095"/>
                </a:lnTo>
                <a:lnTo>
                  <a:pt x="6887" y="16169"/>
                </a:lnTo>
                <a:lnTo>
                  <a:pt x="7303" y="16218"/>
                </a:lnTo>
                <a:lnTo>
                  <a:pt x="7718" y="16266"/>
                </a:lnTo>
                <a:lnTo>
                  <a:pt x="8548" y="16266"/>
                </a:lnTo>
                <a:lnTo>
                  <a:pt x="8963" y="16218"/>
                </a:lnTo>
                <a:lnTo>
                  <a:pt x="9379" y="16169"/>
                </a:lnTo>
                <a:lnTo>
                  <a:pt x="9769" y="16095"/>
                </a:lnTo>
                <a:lnTo>
                  <a:pt x="10160" y="16022"/>
                </a:lnTo>
                <a:lnTo>
                  <a:pt x="10551" y="15900"/>
                </a:lnTo>
                <a:lnTo>
                  <a:pt x="10942" y="15778"/>
                </a:lnTo>
                <a:lnTo>
                  <a:pt x="11308" y="15631"/>
                </a:lnTo>
                <a:lnTo>
                  <a:pt x="11650" y="15460"/>
                </a:lnTo>
                <a:lnTo>
                  <a:pt x="12016" y="15290"/>
                </a:lnTo>
                <a:lnTo>
                  <a:pt x="12358" y="15094"/>
                </a:lnTo>
                <a:lnTo>
                  <a:pt x="12676" y="14874"/>
                </a:lnTo>
                <a:lnTo>
                  <a:pt x="12993" y="14655"/>
                </a:lnTo>
                <a:lnTo>
                  <a:pt x="13311" y="14410"/>
                </a:lnTo>
                <a:lnTo>
                  <a:pt x="13604" y="14142"/>
                </a:lnTo>
                <a:lnTo>
                  <a:pt x="13872" y="13873"/>
                </a:lnTo>
                <a:lnTo>
                  <a:pt x="14166" y="13604"/>
                </a:lnTo>
                <a:lnTo>
                  <a:pt x="14410" y="13311"/>
                </a:lnTo>
                <a:lnTo>
                  <a:pt x="14654" y="12994"/>
                </a:lnTo>
                <a:lnTo>
                  <a:pt x="14874" y="12676"/>
                </a:lnTo>
                <a:lnTo>
                  <a:pt x="15094" y="12359"/>
                </a:lnTo>
                <a:lnTo>
                  <a:pt x="15289" y="12017"/>
                </a:lnTo>
                <a:lnTo>
                  <a:pt x="15460" y="11650"/>
                </a:lnTo>
                <a:lnTo>
                  <a:pt x="15631" y="11309"/>
                </a:lnTo>
                <a:lnTo>
                  <a:pt x="15777" y="10918"/>
                </a:lnTo>
                <a:lnTo>
                  <a:pt x="15900" y="10551"/>
                </a:lnTo>
                <a:lnTo>
                  <a:pt x="16022" y="10161"/>
                </a:lnTo>
                <a:lnTo>
                  <a:pt x="16095" y="9770"/>
                </a:lnTo>
                <a:lnTo>
                  <a:pt x="16168" y="9379"/>
                </a:lnTo>
                <a:lnTo>
                  <a:pt x="16217" y="8964"/>
                </a:lnTo>
                <a:lnTo>
                  <a:pt x="16266" y="8549"/>
                </a:lnTo>
                <a:lnTo>
                  <a:pt x="16266" y="8134"/>
                </a:lnTo>
                <a:lnTo>
                  <a:pt x="16266" y="7718"/>
                </a:lnTo>
                <a:lnTo>
                  <a:pt x="16217" y="7303"/>
                </a:lnTo>
                <a:lnTo>
                  <a:pt x="16168" y="6888"/>
                </a:lnTo>
                <a:lnTo>
                  <a:pt x="16095" y="6497"/>
                </a:lnTo>
                <a:lnTo>
                  <a:pt x="16022" y="6106"/>
                </a:lnTo>
                <a:lnTo>
                  <a:pt x="15900" y="5716"/>
                </a:lnTo>
                <a:lnTo>
                  <a:pt x="15777" y="5349"/>
                </a:lnTo>
                <a:lnTo>
                  <a:pt x="15631" y="4959"/>
                </a:lnTo>
                <a:lnTo>
                  <a:pt x="15460" y="4617"/>
                </a:lnTo>
                <a:lnTo>
                  <a:pt x="15289" y="4250"/>
                </a:lnTo>
                <a:lnTo>
                  <a:pt x="15094" y="3908"/>
                </a:lnTo>
                <a:lnTo>
                  <a:pt x="14874" y="3591"/>
                </a:lnTo>
                <a:lnTo>
                  <a:pt x="14654" y="3273"/>
                </a:lnTo>
                <a:lnTo>
                  <a:pt x="14410" y="2956"/>
                </a:lnTo>
                <a:lnTo>
                  <a:pt x="14166" y="2663"/>
                </a:lnTo>
                <a:lnTo>
                  <a:pt x="13872" y="2394"/>
                </a:lnTo>
                <a:lnTo>
                  <a:pt x="13604" y="2125"/>
                </a:lnTo>
                <a:lnTo>
                  <a:pt x="13311" y="1857"/>
                </a:lnTo>
                <a:lnTo>
                  <a:pt x="12993" y="1613"/>
                </a:lnTo>
                <a:lnTo>
                  <a:pt x="12676" y="1393"/>
                </a:lnTo>
                <a:lnTo>
                  <a:pt x="12358" y="1173"/>
                </a:lnTo>
                <a:lnTo>
                  <a:pt x="12016" y="978"/>
                </a:lnTo>
                <a:lnTo>
                  <a:pt x="11650" y="807"/>
                </a:lnTo>
                <a:lnTo>
                  <a:pt x="11308" y="636"/>
                </a:lnTo>
                <a:lnTo>
                  <a:pt x="10942" y="489"/>
                </a:lnTo>
                <a:lnTo>
                  <a:pt x="10551" y="367"/>
                </a:lnTo>
                <a:lnTo>
                  <a:pt x="10160" y="245"/>
                </a:lnTo>
                <a:lnTo>
                  <a:pt x="9769" y="172"/>
                </a:lnTo>
                <a:lnTo>
                  <a:pt x="9379" y="98"/>
                </a:lnTo>
                <a:lnTo>
                  <a:pt x="8963" y="50"/>
                </a:lnTo>
                <a:lnTo>
                  <a:pt x="8548" y="1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37" name="Google Shape;537;p39"/>
          <p:cNvSpPr/>
          <p:nvPr/>
        </p:nvSpPr>
        <p:spPr>
          <a:xfrm>
            <a:off x="3618064" y="4747621"/>
            <a:ext cx="353189" cy="299084"/>
          </a:xfrm>
          <a:custGeom>
            <a:avLst/>
            <a:gdLst/>
            <a:ahLst/>
            <a:cxnLst/>
            <a:rect l="l" t="t" r="r" b="b"/>
            <a:pathLst>
              <a:path w="16266" h="14215" extrusionOk="0">
                <a:moveTo>
                  <a:pt x="8597" y="4397"/>
                </a:moveTo>
                <a:lnTo>
                  <a:pt x="8719" y="4421"/>
                </a:lnTo>
                <a:lnTo>
                  <a:pt x="8866" y="4445"/>
                </a:lnTo>
                <a:lnTo>
                  <a:pt x="8988" y="4519"/>
                </a:lnTo>
                <a:lnTo>
                  <a:pt x="9085" y="4616"/>
                </a:lnTo>
                <a:lnTo>
                  <a:pt x="9159" y="4714"/>
                </a:lnTo>
                <a:lnTo>
                  <a:pt x="9208" y="4836"/>
                </a:lnTo>
                <a:lnTo>
                  <a:pt x="9232" y="4958"/>
                </a:lnTo>
                <a:lnTo>
                  <a:pt x="9256" y="5105"/>
                </a:lnTo>
                <a:lnTo>
                  <a:pt x="8963" y="8939"/>
                </a:lnTo>
                <a:lnTo>
                  <a:pt x="8939" y="9086"/>
                </a:lnTo>
                <a:lnTo>
                  <a:pt x="8890" y="9232"/>
                </a:lnTo>
                <a:lnTo>
                  <a:pt x="8817" y="9330"/>
                </a:lnTo>
                <a:lnTo>
                  <a:pt x="8719" y="9452"/>
                </a:lnTo>
                <a:lnTo>
                  <a:pt x="8597" y="9525"/>
                </a:lnTo>
                <a:lnTo>
                  <a:pt x="8475" y="9599"/>
                </a:lnTo>
                <a:lnTo>
                  <a:pt x="8353" y="9648"/>
                </a:lnTo>
                <a:lnTo>
                  <a:pt x="7913" y="9648"/>
                </a:lnTo>
                <a:lnTo>
                  <a:pt x="7791" y="9599"/>
                </a:lnTo>
                <a:lnTo>
                  <a:pt x="7669" y="9525"/>
                </a:lnTo>
                <a:lnTo>
                  <a:pt x="7547" y="9452"/>
                </a:lnTo>
                <a:lnTo>
                  <a:pt x="7449" y="9330"/>
                </a:lnTo>
                <a:lnTo>
                  <a:pt x="7376" y="9232"/>
                </a:lnTo>
                <a:lnTo>
                  <a:pt x="7327" y="9086"/>
                </a:lnTo>
                <a:lnTo>
                  <a:pt x="7303" y="8939"/>
                </a:lnTo>
                <a:lnTo>
                  <a:pt x="7010" y="5105"/>
                </a:lnTo>
                <a:lnTo>
                  <a:pt x="7034" y="4958"/>
                </a:lnTo>
                <a:lnTo>
                  <a:pt x="7058" y="4836"/>
                </a:lnTo>
                <a:lnTo>
                  <a:pt x="7107" y="4714"/>
                </a:lnTo>
                <a:lnTo>
                  <a:pt x="7180" y="4616"/>
                </a:lnTo>
                <a:lnTo>
                  <a:pt x="7278" y="4519"/>
                </a:lnTo>
                <a:lnTo>
                  <a:pt x="7400" y="4445"/>
                </a:lnTo>
                <a:lnTo>
                  <a:pt x="7547" y="4421"/>
                </a:lnTo>
                <a:lnTo>
                  <a:pt x="7669" y="4397"/>
                </a:lnTo>
                <a:close/>
                <a:moveTo>
                  <a:pt x="8133" y="10429"/>
                </a:moveTo>
                <a:lnTo>
                  <a:pt x="8328" y="10454"/>
                </a:lnTo>
                <a:lnTo>
                  <a:pt x="8499" y="10502"/>
                </a:lnTo>
                <a:lnTo>
                  <a:pt x="8670" y="10600"/>
                </a:lnTo>
                <a:lnTo>
                  <a:pt x="8817" y="10722"/>
                </a:lnTo>
                <a:lnTo>
                  <a:pt x="8939" y="10869"/>
                </a:lnTo>
                <a:lnTo>
                  <a:pt x="9037" y="11040"/>
                </a:lnTo>
                <a:lnTo>
                  <a:pt x="9085" y="11211"/>
                </a:lnTo>
                <a:lnTo>
                  <a:pt x="9110" y="11406"/>
                </a:lnTo>
                <a:lnTo>
                  <a:pt x="9085" y="11601"/>
                </a:lnTo>
                <a:lnTo>
                  <a:pt x="9037" y="11797"/>
                </a:lnTo>
                <a:lnTo>
                  <a:pt x="8939" y="11943"/>
                </a:lnTo>
                <a:lnTo>
                  <a:pt x="8817" y="12090"/>
                </a:lnTo>
                <a:lnTo>
                  <a:pt x="8670" y="12212"/>
                </a:lnTo>
                <a:lnTo>
                  <a:pt x="8499" y="12310"/>
                </a:lnTo>
                <a:lnTo>
                  <a:pt x="8328" y="12359"/>
                </a:lnTo>
                <a:lnTo>
                  <a:pt x="8133" y="12383"/>
                </a:lnTo>
                <a:lnTo>
                  <a:pt x="7938" y="12359"/>
                </a:lnTo>
                <a:lnTo>
                  <a:pt x="7742" y="12310"/>
                </a:lnTo>
                <a:lnTo>
                  <a:pt x="7596" y="12212"/>
                </a:lnTo>
                <a:lnTo>
                  <a:pt x="7449" y="12090"/>
                </a:lnTo>
                <a:lnTo>
                  <a:pt x="7327" y="11943"/>
                </a:lnTo>
                <a:lnTo>
                  <a:pt x="7229" y="11797"/>
                </a:lnTo>
                <a:lnTo>
                  <a:pt x="7180" y="11601"/>
                </a:lnTo>
                <a:lnTo>
                  <a:pt x="7156" y="11406"/>
                </a:lnTo>
                <a:lnTo>
                  <a:pt x="7180" y="11211"/>
                </a:lnTo>
                <a:lnTo>
                  <a:pt x="7229" y="11040"/>
                </a:lnTo>
                <a:lnTo>
                  <a:pt x="7327" y="10869"/>
                </a:lnTo>
                <a:lnTo>
                  <a:pt x="7449" y="10722"/>
                </a:lnTo>
                <a:lnTo>
                  <a:pt x="7596" y="10600"/>
                </a:lnTo>
                <a:lnTo>
                  <a:pt x="7742" y="10502"/>
                </a:lnTo>
                <a:lnTo>
                  <a:pt x="7938" y="10454"/>
                </a:lnTo>
                <a:lnTo>
                  <a:pt x="8133" y="10429"/>
                </a:lnTo>
                <a:close/>
                <a:moveTo>
                  <a:pt x="7986" y="0"/>
                </a:moveTo>
                <a:lnTo>
                  <a:pt x="7864" y="25"/>
                </a:lnTo>
                <a:lnTo>
                  <a:pt x="7742" y="74"/>
                </a:lnTo>
                <a:lnTo>
                  <a:pt x="7620" y="123"/>
                </a:lnTo>
                <a:lnTo>
                  <a:pt x="7522" y="196"/>
                </a:lnTo>
                <a:lnTo>
                  <a:pt x="7425" y="294"/>
                </a:lnTo>
                <a:lnTo>
                  <a:pt x="7327" y="391"/>
                </a:lnTo>
                <a:lnTo>
                  <a:pt x="7254" y="489"/>
                </a:lnTo>
                <a:lnTo>
                  <a:pt x="147" y="12700"/>
                </a:lnTo>
                <a:lnTo>
                  <a:pt x="73" y="12823"/>
                </a:lnTo>
                <a:lnTo>
                  <a:pt x="25" y="12945"/>
                </a:lnTo>
                <a:lnTo>
                  <a:pt x="0" y="13067"/>
                </a:lnTo>
                <a:lnTo>
                  <a:pt x="0" y="13213"/>
                </a:lnTo>
                <a:lnTo>
                  <a:pt x="0" y="13335"/>
                </a:lnTo>
                <a:lnTo>
                  <a:pt x="25" y="13458"/>
                </a:lnTo>
                <a:lnTo>
                  <a:pt x="73" y="13604"/>
                </a:lnTo>
                <a:lnTo>
                  <a:pt x="147" y="13726"/>
                </a:lnTo>
                <a:lnTo>
                  <a:pt x="220" y="13824"/>
                </a:lnTo>
                <a:lnTo>
                  <a:pt x="293" y="13922"/>
                </a:lnTo>
                <a:lnTo>
                  <a:pt x="391" y="14019"/>
                </a:lnTo>
                <a:lnTo>
                  <a:pt x="513" y="14093"/>
                </a:lnTo>
                <a:lnTo>
                  <a:pt x="635" y="14141"/>
                </a:lnTo>
                <a:lnTo>
                  <a:pt x="757" y="14190"/>
                </a:lnTo>
                <a:lnTo>
                  <a:pt x="879" y="14215"/>
                </a:lnTo>
                <a:lnTo>
                  <a:pt x="15387" y="14215"/>
                </a:lnTo>
                <a:lnTo>
                  <a:pt x="15509" y="14190"/>
                </a:lnTo>
                <a:lnTo>
                  <a:pt x="15631" y="14141"/>
                </a:lnTo>
                <a:lnTo>
                  <a:pt x="15753" y="14093"/>
                </a:lnTo>
                <a:lnTo>
                  <a:pt x="15875" y="14019"/>
                </a:lnTo>
                <a:lnTo>
                  <a:pt x="15973" y="13922"/>
                </a:lnTo>
                <a:lnTo>
                  <a:pt x="16046" y="13824"/>
                </a:lnTo>
                <a:lnTo>
                  <a:pt x="16119" y="13726"/>
                </a:lnTo>
                <a:lnTo>
                  <a:pt x="16193" y="13604"/>
                </a:lnTo>
                <a:lnTo>
                  <a:pt x="16241" y="13458"/>
                </a:lnTo>
                <a:lnTo>
                  <a:pt x="16266" y="13335"/>
                </a:lnTo>
                <a:lnTo>
                  <a:pt x="16266" y="13213"/>
                </a:lnTo>
                <a:lnTo>
                  <a:pt x="16266" y="13067"/>
                </a:lnTo>
                <a:lnTo>
                  <a:pt x="16241" y="12945"/>
                </a:lnTo>
                <a:lnTo>
                  <a:pt x="16193" y="12823"/>
                </a:lnTo>
                <a:lnTo>
                  <a:pt x="16119" y="12700"/>
                </a:lnTo>
                <a:lnTo>
                  <a:pt x="9012" y="489"/>
                </a:lnTo>
                <a:lnTo>
                  <a:pt x="8939" y="391"/>
                </a:lnTo>
                <a:lnTo>
                  <a:pt x="8841" y="294"/>
                </a:lnTo>
                <a:lnTo>
                  <a:pt x="8744" y="196"/>
                </a:lnTo>
                <a:lnTo>
                  <a:pt x="8646" y="123"/>
                </a:lnTo>
                <a:lnTo>
                  <a:pt x="8524" y="74"/>
                </a:lnTo>
                <a:lnTo>
                  <a:pt x="8402" y="25"/>
                </a:lnTo>
                <a:lnTo>
                  <a:pt x="8255" y="0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38" name="Google Shape;538;p39"/>
          <p:cNvSpPr/>
          <p:nvPr/>
        </p:nvSpPr>
        <p:spPr>
          <a:xfrm>
            <a:off x="4787424" y="4724498"/>
            <a:ext cx="356403" cy="345329"/>
          </a:xfrm>
          <a:custGeom>
            <a:avLst/>
            <a:gdLst/>
            <a:ahLst/>
            <a:cxnLst/>
            <a:rect l="l" t="t" r="r" b="b"/>
            <a:pathLst>
              <a:path w="16414" h="16413" extrusionOk="0">
                <a:moveTo>
                  <a:pt x="10088" y="5080"/>
                </a:moveTo>
                <a:lnTo>
                  <a:pt x="10234" y="5105"/>
                </a:lnTo>
                <a:lnTo>
                  <a:pt x="10307" y="5129"/>
                </a:lnTo>
                <a:lnTo>
                  <a:pt x="10356" y="5178"/>
                </a:lnTo>
                <a:lnTo>
                  <a:pt x="11235" y="6057"/>
                </a:lnTo>
                <a:lnTo>
                  <a:pt x="11284" y="6106"/>
                </a:lnTo>
                <a:lnTo>
                  <a:pt x="11309" y="6179"/>
                </a:lnTo>
                <a:lnTo>
                  <a:pt x="11333" y="6326"/>
                </a:lnTo>
                <a:lnTo>
                  <a:pt x="11309" y="6473"/>
                </a:lnTo>
                <a:lnTo>
                  <a:pt x="11284" y="6546"/>
                </a:lnTo>
                <a:lnTo>
                  <a:pt x="11235" y="6595"/>
                </a:lnTo>
                <a:lnTo>
                  <a:pt x="9892" y="7938"/>
                </a:lnTo>
                <a:lnTo>
                  <a:pt x="9843" y="7987"/>
                </a:lnTo>
                <a:lnTo>
                  <a:pt x="9819" y="8060"/>
                </a:lnTo>
                <a:lnTo>
                  <a:pt x="9795" y="8207"/>
                </a:lnTo>
                <a:lnTo>
                  <a:pt x="9819" y="8353"/>
                </a:lnTo>
                <a:lnTo>
                  <a:pt x="9843" y="8426"/>
                </a:lnTo>
                <a:lnTo>
                  <a:pt x="9892" y="8475"/>
                </a:lnTo>
                <a:lnTo>
                  <a:pt x="11235" y="9818"/>
                </a:lnTo>
                <a:lnTo>
                  <a:pt x="11284" y="9867"/>
                </a:lnTo>
                <a:lnTo>
                  <a:pt x="11309" y="9941"/>
                </a:lnTo>
                <a:lnTo>
                  <a:pt x="11333" y="10087"/>
                </a:lnTo>
                <a:lnTo>
                  <a:pt x="11309" y="10234"/>
                </a:lnTo>
                <a:lnTo>
                  <a:pt x="11284" y="10307"/>
                </a:lnTo>
                <a:lnTo>
                  <a:pt x="11235" y="10356"/>
                </a:lnTo>
                <a:lnTo>
                  <a:pt x="10356" y="11235"/>
                </a:lnTo>
                <a:lnTo>
                  <a:pt x="10307" y="11284"/>
                </a:lnTo>
                <a:lnTo>
                  <a:pt x="10234" y="11308"/>
                </a:lnTo>
                <a:lnTo>
                  <a:pt x="10088" y="11333"/>
                </a:lnTo>
                <a:lnTo>
                  <a:pt x="9941" y="11308"/>
                </a:lnTo>
                <a:lnTo>
                  <a:pt x="9868" y="11284"/>
                </a:lnTo>
                <a:lnTo>
                  <a:pt x="9819" y="11235"/>
                </a:lnTo>
                <a:lnTo>
                  <a:pt x="8476" y="9892"/>
                </a:lnTo>
                <a:lnTo>
                  <a:pt x="8427" y="9843"/>
                </a:lnTo>
                <a:lnTo>
                  <a:pt x="8354" y="9818"/>
                </a:lnTo>
                <a:lnTo>
                  <a:pt x="8207" y="9794"/>
                </a:lnTo>
                <a:lnTo>
                  <a:pt x="8061" y="9818"/>
                </a:lnTo>
                <a:lnTo>
                  <a:pt x="7987" y="9843"/>
                </a:lnTo>
                <a:lnTo>
                  <a:pt x="7938" y="9892"/>
                </a:lnTo>
                <a:lnTo>
                  <a:pt x="6595" y="11235"/>
                </a:lnTo>
                <a:lnTo>
                  <a:pt x="6546" y="11284"/>
                </a:lnTo>
                <a:lnTo>
                  <a:pt x="6473" y="11308"/>
                </a:lnTo>
                <a:lnTo>
                  <a:pt x="6326" y="11333"/>
                </a:lnTo>
                <a:lnTo>
                  <a:pt x="6180" y="11308"/>
                </a:lnTo>
                <a:lnTo>
                  <a:pt x="6107" y="11284"/>
                </a:lnTo>
                <a:lnTo>
                  <a:pt x="6058" y="11235"/>
                </a:lnTo>
                <a:lnTo>
                  <a:pt x="5179" y="10356"/>
                </a:lnTo>
                <a:lnTo>
                  <a:pt x="5130" y="10307"/>
                </a:lnTo>
                <a:lnTo>
                  <a:pt x="5105" y="10234"/>
                </a:lnTo>
                <a:lnTo>
                  <a:pt x="5081" y="10087"/>
                </a:lnTo>
                <a:lnTo>
                  <a:pt x="5105" y="9941"/>
                </a:lnTo>
                <a:lnTo>
                  <a:pt x="5130" y="9867"/>
                </a:lnTo>
                <a:lnTo>
                  <a:pt x="5179" y="9818"/>
                </a:lnTo>
                <a:lnTo>
                  <a:pt x="6522" y="8475"/>
                </a:lnTo>
                <a:lnTo>
                  <a:pt x="6571" y="8426"/>
                </a:lnTo>
                <a:lnTo>
                  <a:pt x="6595" y="8353"/>
                </a:lnTo>
                <a:lnTo>
                  <a:pt x="6620" y="8207"/>
                </a:lnTo>
                <a:lnTo>
                  <a:pt x="6595" y="8060"/>
                </a:lnTo>
                <a:lnTo>
                  <a:pt x="6571" y="7987"/>
                </a:lnTo>
                <a:lnTo>
                  <a:pt x="6522" y="7938"/>
                </a:lnTo>
                <a:lnTo>
                  <a:pt x="5179" y="6595"/>
                </a:lnTo>
                <a:lnTo>
                  <a:pt x="5130" y="6546"/>
                </a:lnTo>
                <a:lnTo>
                  <a:pt x="5105" y="6473"/>
                </a:lnTo>
                <a:lnTo>
                  <a:pt x="5081" y="6326"/>
                </a:lnTo>
                <a:lnTo>
                  <a:pt x="5105" y="6179"/>
                </a:lnTo>
                <a:lnTo>
                  <a:pt x="5130" y="6106"/>
                </a:lnTo>
                <a:lnTo>
                  <a:pt x="5179" y="6057"/>
                </a:lnTo>
                <a:lnTo>
                  <a:pt x="6058" y="5178"/>
                </a:lnTo>
                <a:lnTo>
                  <a:pt x="6107" y="5129"/>
                </a:lnTo>
                <a:lnTo>
                  <a:pt x="6180" y="5105"/>
                </a:lnTo>
                <a:lnTo>
                  <a:pt x="6326" y="5080"/>
                </a:lnTo>
                <a:lnTo>
                  <a:pt x="6473" y="5105"/>
                </a:lnTo>
                <a:lnTo>
                  <a:pt x="6546" y="5129"/>
                </a:lnTo>
                <a:lnTo>
                  <a:pt x="6595" y="5178"/>
                </a:lnTo>
                <a:lnTo>
                  <a:pt x="7938" y="6521"/>
                </a:lnTo>
                <a:lnTo>
                  <a:pt x="7987" y="6570"/>
                </a:lnTo>
                <a:lnTo>
                  <a:pt x="8061" y="6595"/>
                </a:lnTo>
                <a:lnTo>
                  <a:pt x="8207" y="6619"/>
                </a:lnTo>
                <a:lnTo>
                  <a:pt x="8354" y="6595"/>
                </a:lnTo>
                <a:lnTo>
                  <a:pt x="8427" y="6570"/>
                </a:lnTo>
                <a:lnTo>
                  <a:pt x="8476" y="6521"/>
                </a:lnTo>
                <a:lnTo>
                  <a:pt x="9819" y="5178"/>
                </a:lnTo>
                <a:lnTo>
                  <a:pt x="9868" y="5129"/>
                </a:lnTo>
                <a:lnTo>
                  <a:pt x="9941" y="5105"/>
                </a:lnTo>
                <a:lnTo>
                  <a:pt x="10088" y="5080"/>
                </a:lnTo>
                <a:close/>
                <a:moveTo>
                  <a:pt x="5130" y="0"/>
                </a:moveTo>
                <a:lnTo>
                  <a:pt x="4934" y="25"/>
                </a:lnTo>
                <a:lnTo>
                  <a:pt x="4739" y="74"/>
                </a:lnTo>
                <a:lnTo>
                  <a:pt x="4568" y="171"/>
                </a:lnTo>
                <a:lnTo>
                  <a:pt x="4397" y="293"/>
                </a:lnTo>
                <a:lnTo>
                  <a:pt x="294" y="4397"/>
                </a:lnTo>
                <a:lnTo>
                  <a:pt x="172" y="4568"/>
                </a:lnTo>
                <a:lnTo>
                  <a:pt x="74" y="4738"/>
                </a:lnTo>
                <a:lnTo>
                  <a:pt x="25" y="4934"/>
                </a:lnTo>
                <a:lnTo>
                  <a:pt x="1" y="5129"/>
                </a:lnTo>
                <a:lnTo>
                  <a:pt x="1" y="11284"/>
                </a:lnTo>
                <a:lnTo>
                  <a:pt x="25" y="11479"/>
                </a:lnTo>
                <a:lnTo>
                  <a:pt x="74" y="11675"/>
                </a:lnTo>
                <a:lnTo>
                  <a:pt x="172" y="11846"/>
                </a:lnTo>
                <a:lnTo>
                  <a:pt x="294" y="12017"/>
                </a:lnTo>
                <a:lnTo>
                  <a:pt x="4397" y="16120"/>
                </a:lnTo>
                <a:lnTo>
                  <a:pt x="4568" y="16242"/>
                </a:lnTo>
                <a:lnTo>
                  <a:pt x="4739" y="16339"/>
                </a:lnTo>
                <a:lnTo>
                  <a:pt x="4934" y="16388"/>
                </a:lnTo>
                <a:lnTo>
                  <a:pt x="5130" y="16413"/>
                </a:lnTo>
                <a:lnTo>
                  <a:pt x="11284" y="16413"/>
                </a:lnTo>
                <a:lnTo>
                  <a:pt x="11480" y="16388"/>
                </a:lnTo>
                <a:lnTo>
                  <a:pt x="11675" y="16339"/>
                </a:lnTo>
                <a:lnTo>
                  <a:pt x="11846" y="16242"/>
                </a:lnTo>
                <a:lnTo>
                  <a:pt x="12017" y="16120"/>
                </a:lnTo>
                <a:lnTo>
                  <a:pt x="16120" y="12017"/>
                </a:lnTo>
                <a:lnTo>
                  <a:pt x="16242" y="11846"/>
                </a:lnTo>
                <a:lnTo>
                  <a:pt x="16340" y="11675"/>
                </a:lnTo>
                <a:lnTo>
                  <a:pt x="16389" y="11479"/>
                </a:lnTo>
                <a:lnTo>
                  <a:pt x="16413" y="11284"/>
                </a:lnTo>
                <a:lnTo>
                  <a:pt x="16413" y="5129"/>
                </a:lnTo>
                <a:lnTo>
                  <a:pt x="16389" y="4934"/>
                </a:lnTo>
                <a:lnTo>
                  <a:pt x="16340" y="4738"/>
                </a:lnTo>
                <a:lnTo>
                  <a:pt x="16242" y="4568"/>
                </a:lnTo>
                <a:lnTo>
                  <a:pt x="16120" y="4397"/>
                </a:lnTo>
                <a:lnTo>
                  <a:pt x="12017" y="293"/>
                </a:lnTo>
                <a:lnTo>
                  <a:pt x="11846" y="171"/>
                </a:lnTo>
                <a:lnTo>
                  <a:pt x="11675" y="74"/>
                </a:lnTo>
                <a:lnTo>
                  <a:pt x="11480" y="25"/>
                </a:lnTo>
                <a:lnTo>
                  <a:pt x="11284" y="0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grpSp>
        <p:nvGrpSpPr>
          <p:cNvPr id="539" name="Google Shape;539;p39"/>
          <p:cNvGrpSpPr/>
          <p:nvPr/>
        </p:nvGrpSpPr>
        <p:grpSpPr>
          <a:xfrm>
            <a:off x="5346728" y="4729627"/>
            <a:ext cx="408341" cy="335063"/>
            <a:chOff x="5275975" y="4344850"/>
            <a:chExt cx="470150" cy="398125"/>
          </a:xfrm>
          <a:solidFill>
            <a:srgbClr val="00B0F0"/>
          </a:solidFill>
        </p:grpSpPr>
        <p:sp>
          <p:nvSpPr>
            <p:cNvPr id="540" name="Google Shape;540;p39"/>
            <p:cNvSpPr/>
            <p:nvPr/>
          </p:nvSpPr>
          <p:spPr>
            <a:xfrm>
              <a:off x="5661250" y="4690450"/>
              <a:ext cx="65950" cy="52525"/>
            </a:xfrm>
            <a:custGeom>
              <a:avLst/>
              <a:gdLst/>
              <a:ahLst/>
              <a:cxnLst/>
              <a:rect l="l" t="t" r="r" b="b"/>
              <a:pathLst>
                <a:path w="2638" h="2101" extrusionOk="0">
                  <a:moveTo>
                    <a:pt x="0" y="0"/>
                  </a:moveTo>
                  <a:lnTo>
                    <a:pt x="0" y="782"/>
                  </a:lnTo>
                  <a:lnTo>
                    <a:pt x="25" y="1050"/>
                  </a:lnTo>
                  <a:lnTo>
                    <a:pt x="122" y="1295"/>
                  </a:lnTo>
                  <a:lnTo>
                    <a:pt x="244" y="1514"/>
                  </a:lnTo>
                  <a:lnTo>
                    <a:pt x="391" y="1710"/>
                  </a:lnTo>
                  <a:lnTo>
                    <a:pt x="586" y="1856"/>
                  </a:lnTo>
                  <a:lnTo>
                    <a:pt x="806" y="1978"/>
                  </a:lnTo>
                  <a:lnTo>
                    <a:pt x="1050" y="2076"/>
                  </a:lnTo>
                  <a:lnTo>
                    <a:pt x="1319" y="2100"/>
                  </a:lnTo>
                  <a:lnTo>
                    <a:pt x="1588" y="2076"/>
                  </a:lnTo>
                  <a:lnTo>
                    <a:pt x="1832" y="1978"/>
                  </a:lnTo>
                  <a:lnTo>
                    <a:pt x="2052" y="1856"/>
                  </a:lnTo>
                  <a:lnTo>
                    <a:pt x="2247" y="1710"/>
                  </a:lnTo>
                  <a:lnTo>
                    <a:pt x="2418" y="1514"/>
                  </a:lnTo>
                  <a:lnTo>
                    <a:pt x="2540" y="1295"/>
                  </a:lnTo>
                  <a:lnTo>
                    <a:pt x="2613" y="1050"/>
                  </a:lnTo>
                  <a:lnTo>
                    <a:pt x="2638" y="782"/>
                  </a:lnTo>
                  <a:lnTo>
                    <a:pt x="263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41" name="Google Shape;541;p39"/>
            <p:cNvSpPr/>
            <p:nvPr/>
          </p:nvSpPr>
          <p:spPr>
            <a:xfrm>
              <a:off x="5294900" y="4690450"/>
              <a:ext cx="65950" cy="52525"/>
            </a:xfrm>
            <a:custGeom>
              <a:avLst/>
              <a:gdLst/>
              <a:ahLst/>
              <a:cxnLst/>
              <a:rect l="l" t="t" r="r" b="b"/>
              <a:pathLst>
                <a:path w="2638" h="2101" extrusionOk="0">
                  <a:moveTo>
                    <a:pt x="0" y="0"/>
                  </a:moveTo>
                  <a:lnTo>
                    <a:pt x="0" y="782"/>
                  </a:lnTo>
                  <a:lnTo>
                    <a:pt x="25" y="1050"/>
                  </a:lnTo>
                  <a:lnTo>
                    <a:pt x="98" y="1295"/>
                  </a:lnTo>
                  <a:lnTo>
                    <a:pt x="220" y="1514"/>
                  </a:lnTo>
                  <a:lnTo>
                    <a:pt x="391" y="1710"/>
                  </a:lnTo>
                  <a:lnTo>
                    <a:pt x="586" y="1856"/>
                  </a:lnTo>
                  <a:lnTo>
                    <a:pt x="806" y="1978"/>
                  </a:lnTo>
                  <a:lnTo>
                    <a:pt x="1050" y="2076"/>
                  </a:lnTo>
                  <a:lnTo>
                    <a:pt x="1319" y="2100"/>
                  </a:lnTo>
                  <a:lnTo>
                    <a:pt x="1588" y="2076"/>
                  </a:lnTo>
                  <a:lnTo>
                    <a:pt x="1832" y="1978"/>
                  </a:lnTo>
                  <a:lnTo>
                    <a:pt x="2052" y="1856"/>
                  </a:lnTo>
                  <a:lnTo>
                    <a:pt x="2247" y="1710"/>
                  </a:lnTo>
                  <a:lnTo>
                    <a:pt x="2394" y="1514"/>
                  </a:lnTo>
                  <a:lnTo>
                    <a:pt x="2516" y="1295"/>
                  </a:lnTo>
                  <a:lnTo>
                    <a:pt x="2614" y="1050"/>
                  </a:lnTo>
                  <a:lnTo>
                    <a:pt x="2638" y="782"/>
                  </a:lnTo>
                  <a:lnTo>
                    <a:pt x="263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42" name="Google Shape;542;p39"/>
            <p:cNvSpPr/>
            <p:nvPr/>
          </p:nvSpPr>
          <p:spPr>
            <a:xfrm>
              <a:off x="5275975" y="4344850"/>
              <a:ext cx="470150" cy="334025"/>
            </a:xfrm>
            <a:custGeom>
              <a:avLst/>
              <a:gdLst/>
              <a:ahLst/>
              <a:cxnLst/>
              <a:rect l="l" t="t" r="r" b="b"/>
              <a:pathLst>
                <a:path w="18806" h="13361" extrusionOk="0">
                  <a:moveTo>
                    <a:pt x="10062" y="1344"/>
                  </a:moveTo>
                  <a:lnTo>
                    <a:pt x="10673" y="1368"/>
                  </a:lnTo>
                  <a:lnTo>
                    <a:pt x="11699" y="1442"/>
                  </a:lnTo>
                  <a:lnTo>
                    <a:pt x="12529" y="1564"/>
                  </a:lnTo>
                  <a:lnTo>
                    <a:pt x="13164" y="1686"/>
                  </a:lnTo>
                  <a:lnTo>
                    <a:pt x="13628" y="1808"/>
                  </a:lnTo>
                  <a:lnTo>
                    <a:pt x="13946" y="1906"/>
                  </a:lnTo>
                  <a:lnTo>
                    <a:pt x="14166" y="2003"/>
                  </a:lnTo>
                  <a:lnTo>
                    <a:pt x="14214" y="2052"/>
                  </a:lnTo>
                  <a:lnTo>
                    <a:pt x="14288" y="2174"/>
                  </a:lnTo>
                  <a:lnTo>
                    <a:pt x="14459" y="2638"/>
                  </a:lnTo>
                  <a:lnTo>
                    <a:pt x="14678" y="3273"/>
                  </a:lnTo>
                  <a:lnTo>
                    <a:pt x="14898" y="4006"/>
                  </a:lnTo>
                  <a:lnTo>
                    <a:pt x="15313" y="5374"/>
                  </a:lnTo>
                  <a:lnTo>
                    <a:pt x="15484" y="5984"/>
                  </a:lnTo>
                  <a:lnTo>
                    <a:pt x="15460" y="6033"/>
                  </a:lnTo>
                  <a:lnTo>
                    <a:pt x="15411" y="6106"/>
                  </a:lnTo>
                  <a:lnTo>
                    <a:pt x="15313" y="6180"/>
                  </a:lnTo>
                  <a:lnTo>
                    <a:pt x="15167" y="6277"/>
                  </a:lnTo>
                  <a:lnTo>
                    <a:pt x="14972" y="6399"/>
                  </a:lnTo>
                  <a:lnTo>
                    <a:pt x="14727" y="6522"/>
                  </a:lnTo>
                  <a:lnTo>
                    <a:pt x="14410" y="6619"/>
                  </a:lnTo>
                  <a:lnTo>
                    <a:pt x="14068" y="6741"/>
                  </a:lnTo>
                  <a:lnTo>
                    <a:pt x="13677" y="6864"/>
                  </a:lnTo>
                  <a:lnTo>
                    <a:pt x="13213" y="6986"/>
                  </a:lnTo>
                  <a:lnTo>
                    <a:pt x="12725" y="7083"/>
                  </a:lnTo>
                  <a:lnTo>
                    <a:pt x="12163" y="7181"/>
                  </a:lnTo>
                  <a:lnTo>
                    <a:pt x="11552" y="7254"/>
                  </a:lnTo>
                  <a:lnTo>
                    <a:pt x="10893" y="7303"/>
                  </a:lnTo>
                  <a:lnTo>
                    <a:pt x="10185" y="7352"/>
                  </a:lnTo>
                  <a:lnTo>
                    <a:pt x="8622" y="7352"/>
                  </a:lnTo>
                  <a:lnTo>
                    <a:pt x="7913" y="7303"/>
                  </a:lnTo>
                  <a:lnTo>
                    <a:pt x="7254" y="7254"/>
                  </a:lnTo>
                  <a:lnTo>
                    <a:pt x="6643" y="7181"/>
                  </a:lnTo>
                  <a:lnTo>
                    <a:pt x="6082" y="7083"/>
                  </a:lnTo>
                  <a:lnTo>
                    <a:pt x="5593" y="6986"/>
                  </a:lnTo>
                  <a:lnTo>
                    <a:pt x="5129" y="6864"/>
                  </a:lnTo>
                  <a:lnTo>
                    <a:pt x="4738" y="6741"/>
                  </a:lnTo>
                  <a:lnTo>
                    <a:pt x="4396" y="6619"/>
                  </a:lnTo>
                  <a:lnTo>
                    <a:pt x="4079" y="6522"/>
                  </a:lnTo>
                  <a:lnTo>
                    <a:pt x="3835" y="6399"/>
                  </a:lnTo>
                  <a:lnTo>
                    <a:pt x="3639" y="6277"/>
                  </a:lnTo>
                  <a:lnTo>
                    <a:pt x="3493" y="6180"/>
                  </a:lnTo>
                  <a:lnTo>
                    <a:pt x="3395" y="6106"/>
                  </a:lnTo>
                  <a:lnTo>
                    <a:pt x="3346" y="6033"/>
                  </a:lnTo>
                  <a:lnTo>
                    <a:pt x="3322" y="5984"/>
                  </a:lnTo>
                  <a:lnTo>
                    <a:pt x="3493" y="5374"/>
                  </a:lnTo>
                  <a:lnTo>
                    <a:pt x="3908" y="4006"/>
                  </a:lnTo>
                  <a:lnTo>
                    <a:pt x="4128" y="3273"/>
                  </a:lnTo>
                  <a:lnTo>
                    <a:pt x="4347" y="2638"/>
                  </a:lnTo>
                  <a:lnTo>
                    <a:pt x="4518" y="2174"/>
                  </a:lnTo>
                  <a:lnTo>
                    <a:pt x="4592" y="2052"/>
                  </a:lnTo>
                  <a:lnTo>
                    <a:pt x="4641" y="2003"/>
                  </a:lnTo>
                  <a:lnTo>
                    <a:pt x="4860" y="1906"/>
                  </a:lnTo>
                  <a:lnTo>
                    <a:pt x="5178" y="1808"/>
                  </a:lnTo>
                  <a:lnTo>
                    <a:pt x="5642" y="1686"/>
                  </a:lnTo>
                  <a:lnTo>
                    <a:pt x="6277" y="1564"/>
                  </a:lnTo>
                  <a:lnTo>
                    <a:pt x="7107" y="1442"/>
                  </a:lnTo>
                  <a:lnTo>
                    <a:pt x="8133" y="1368"/>
                  </a:lnTo>
                  <a:lnTo>
                    <a:pt x="8744" y="1344"/>
                  </a:lnTo>
                  <a:close/>
                  <a:moveTo>
                    <a:pt x="11919" y="9916"/>
                  </a:moveTo>
                  <a:lnTo>
                    <a:pt x="12016" y="9941"/>
                  </a:lnTo>
                  <a:lnTo>
                    <a:pt x="12090" y="9990"/>
                  </a:lnTo>
                  <a:lnTo>
                    <a:pt x="12138" y="10063"/>
                  </a:lnTo>
                  <a:lnTo>
                    <a:pt x="12163" y="10161"/>
                  </a:lnTo>
                  <a:lnTo>
                    <a:pt x="12138" y="10258"/>
                  </a:lnTo>
                  <a:lnTo>
                    <a:pt x="12090" y="10332"/>
                  </a:lnTo>
                  <a:lnTo>
                    <a:pt x="12016" y="10380"/>
                  </a:lnTo>
                  <a:lnTo>
                    <a:pt x="11919" y="10405"/>
                  </a:lnTo>
                  <a:lnTo>
                    <a:pt x="6887" y="10405"/>
                  </a:lnTo>
                  <a:lnTo>
                    <a:pt x="6790" y="10380"/>
                  </a:lnTo>
                  <a:lnTo>
                    <a:pt x="6717" y="10332"/>
                  </a:lnTo>
                  <a:lnTo>
                    <a:pt x="6668" y="10258"/>
                  </a:lnTo>
                  <a:lnTo>
                    <a:pt x="6643" y="10161"/>
                  </a:lnTo>
                  <a:lnTo>
                    <a:pt x="6668" y="10063"/>
                  </a:lnTo>
                  <a:lnTo>
                    <a:pt x="6717" y="9990"/>
                  </a:lnTo>
                  <a:lnTo>
                    <a:pt x="6790" y="9941"/>
                  </a:lnTo>
                  <a:lnTo>
                    <a:pt x="6887" y="9916"/>
                  </a:lnTo>
                  <a:close/>
                  <a:moveTo>
                    <a:pt x="11626" y="10991"/>
                  </a:moveTo>
                  <a:lnTo>
                    <a:pt x="11723" y="11015"/>
                  </a:lnTo>
                  <a:lnTo>
                    <a:pt x="11797" y="11064"/>
                  </a:lnTo>
                  <a:lnTo>
                    <a:pt x="11845" y="11138"/>
                  </a:lnTo>
                  <a:lnTo>
                    <a:pt x="11870" y="11235"/>
                  </a:lnTo>
                  <a:lnTo>
                    <a:pt x="11845" y="11333"/>
                  </a:lnTo>
                  <a:lnTo>
                    <a:pt x="11797" y="11406"/>
                  </a:lnTo>
                  <a:lnTo>
                    <a:pt x="11723" y="11455"/>
                  </a:lnTo>
                  <a:lnTo>
                    <a:pt x="11626" y="11479"/>
                  </a:lnTo>
                  <a:lnTo>
                    <a:pt x="7181" y="11479"/>
                  </a:lnTo>
                  <a:lnTo>
                    <a:pt x="7083" y="11455"/>
                  </a:lnTo>
                  <a:lnTo>
                    <a:pt x="7010" y="11406"/>
                  </a:lnTo>
                  <a:lnTo>
                    <a:pt x="6961" y="11333"/>
                  </a:lnTo>
                  <a:lnTo>
                    <a:pt x="6936" y="11235"/>
                  </a:lnTo>
                  <a:lnTo>
                    <a:pt x="6961" y="11138"/>
                  </a:lnTo>
                  <a:lnTo>
                    <a:pt x="7010" y="11064"/>
                  </a:lnTo>
                  <a:lnTo>
                    <a:pt x="7083" y="11015"/>
                  </a:lnTo>
                  <a:lnTo>
                    <a:pt x="7181" y="10991"/>
                  </a:lnTo>
                  <a:close/>
                  <a:moveTo>
                    <a:pt x="4152" y="9110"/>
                  </a:moveTo>
                  <a:lnTo>
                    <a:pt x="4299" y="9159"/>
                  </a:lnTo>
                  <a:lnTo>
                    <a:pt x="4470" y="9208"/>
                  </a:lnTo>
                  <a:lnTo>
                    <a:pt x="4616" y="9281"/>
                  </a:lnTo>
                  <a:lnTo>
                    <a:pt x="4763" y="9379"/>
                  </a:lnTo>
                  <a:lnTo>
                    <a:pt x="4885" y="9501"/>
                  </a:lnTo>
                  <a:lnTo>
                    <a:pt x="5129" y="9745"/>
                  </a:lnTo>
                  <a:lnTo>
                    <a:pt x="5324" y="10039"/>
                  </a:lnTo>
                  <a:lnTo>
                    <a:pt x="5471" y="10332"/>
                  </a:lnTo>
                  <a:lnTo>
                    <a:pt x="5569" y="10649"/>
                  </a:lnTo>
                  <a:lnTo>
                    <a:pt x="5593" y="10796"/>
                  </a:lnTo>
                  <a:lnTo>
                    <a:pt x="5593" y="10918"/>
                  </a:lnTo>
                  <a:lnTo>
                    <a:pt x="5593" y="11064"/>
                  </a:lnTo>
                  <a:lnTo>
                    <a:pt x="5569" y="11162"/>
                  </a:lnTo>
                  <a:lnTo>
                    <a:pt x="5520" y="11260"/>
                  </a:lnTo>
                  <a:lnTo>
                    <a:pt x="5471" y="11357"/>
                  </a:lnTo>
                  <a:lnTo>
                    <a:pt x="5398" y="11431"/>
                  </a:lnTo>
                  <a:lnTo>
                    <a:pt x="5324" y="11504"/>
                  </a:lnTo>
                  <a:lnTo>
                    <a:pt x="5129" y="11602"/>
                  </a:lnTo>
                  <a:lnTo>
                    <a:pt x="4885" y="11675"/>
                  </a:lnTo>
                  <a:lnTo>
                    <a:pt x="4616" y="11699"/>
                  </a:lnTo>
                  <a:lnTo>
                    <a:pt x="4299" y="11724"/>
                  </a:lnTo>
                  <a:lnTo>
                    <a:pt x="3981" y="11724"/>
                  </a:lnTo>
                  <a:lnTo>
                    <a:pt x="3639" y="11699"/>
                  </a:lnTo>
                  <a:lnTo>
                    <a:pt x="3346" y="11626"/>
                  </a:lnTo>
                  <a:lnTo>
                    <a:pt x="3077" y="11504"/>
                  </a:lnTo>
                  <a:lnTo>
                    <a:pt x="2833" y="11333"/>
                  </a:lnTo>
                  <a:lnTo>
                    <a:pt x="2638" y="11162"/>
                  </a:lnTo>
                  <a:lnTo>
                    <a:pt x="2467" y="10918"/>
                  </a:lnTo>
                  <a:lnTo>
                    <a:pt x="2418" y="10820"/>
                  </a:lnTo>
                  <a:lnTo>
                    <a:pt x="2394" y="10674"/>
                  </a:lnTo>
                  <a:lnTo>
                    <a:pt x="2369" y="10551"/>
                  </a:lnTo>
                  <a:lnTo>
                    <a:pt x="2345" y="10429"/>
                  </a:lnTo>
                  <a:lnTo>
                    <a:pt x="2369" y="10283"/>
                  </a:lnTo>
                  <a:lnTo>
                    <a:pt x="2394" y="10161"/>
                  </a:lnTo>
                  <a:lnTo>
                    <a:pt x="2418" y="10039"/>
                  </a:lnTo>
                  <a:lnTo>
                    <a:pt x="2467" y="9916"/>
                  </a:lnTo>
                  <a:lnTo>
                    <a:pt x="2638" y="9697"/>
                  </a:lnTo>
                  <a:lnTo>
                    <a:pt x="2833" y="9501"/>
                  </a:lnTo>
                  <a:lnTo>
                    <a:pt x="3077" y="9330"/>
                  </a:lnTo>
                  <a:lnTo>
                    <a:pt x="3346" y="9208"/>
                  </a:lnTo>
                  <a:lnTo>
                    <a:pt x="3639" y="9135"/>
                  </a:lnTo>
                  <a:lnTo>
                    <a:pt x="3981" y="9110"/>
                  </a:lnTo>
                  <a:close/>
                  <a:moveTo>
                    <a:pt x="14825" y="9110"/>
                  </a:moveTo>
                  <a:lnTo>
                    <a:pt x="15167" y="9135"/>
                  </a:lnTo>
                  <a:lnTo>
                    <a:pt x="15460" y="9208"/>
                  </a:lnTo>
                  <a:lnTo>
                    <a:pt x="15729" y="9330"/>
                  </a:lnTo>
                  <a:lnTo>
                    <a:pt x="15973" y="9501"/>
                  </a:lnTo>
                  <a:lnTo>
                    <a:pt x="16168" y="9697"/>
                  </a:lnTo>
                  <a:lnTo>
                    <a:pt x="16339" y="9916"/>
                  </a:lnTo>
                  <a:lnTo>
                    <a:pt x="16388" y="10039"/>
                  </a:lnTo>
                  <a:lnTo>
                    <a:pt x="16412" y="10161"/>
                  </a:lnTo>
                  <a:lnTo>
                    <a:pt x="16437" y="10283"/>
                  </a:lnTo>
                  <a:lnTo>
                    <a:pt x="16461" y="10429"/>
                  </a:lnTo>
                  <a:lnTo>
                    <a:pt x="16437" y="10551"/>
                  </a:lnTo>
                  <a:lnTo>
                    <a:pt x="16412" y="10674"/>
                  </a:lnTo>
                  <a:lnTo>
                    <a:pt x="16388" y="10820"/>
                  </a:lnTo>
                  <a:lnTo>
                    <a:pt x="16339" y="10918"/>
                  </a:lnTo>
                  <a:lnTo>
                    <a:pt x="16168" y="11162"/>
                  </a:lnTo>
                  <a:lnTo>
                    <a:pt x="15973" y="11333"/>
                  </a:lnTo>
                  <a:lnTo>
                    <a:pt x="15729" y="11504"/>
                  </a:lnTo>
                  <a:lnTo>
                    <a:pt x="15460" y="11626"/>
                  </a:lnTo>
                  <a:lnTo>
                    <a:pt x="15167" y="11699"/>
                  </a:lnTo>
                  <a:lnTo>
                    <a:pt x="14825" y="11724"/>
                  </a:lnTo>
                  <a:lnTo>
                    <a:pt x="14507" y="11724"/>
                  </a:lnTo>
                  <a:lnTo>
                    <a:pt x="14190" y="11699"/>
                  </a:lnTo>
                  <a:lnTo>
                    <a:pt x="13921" y="11675"/>
                  </a:lnTo>
                  <a:lnTo>
                    <a:pt x="13677" y="11602"/>
                  </a:lnTo>
                  <a:lnTo>
                    <a:pt x="13482" y="11504"/>
                  </a:lnTo>
                  <a:lnTo>
                    <a:pt x="13408" y="11431"/>
                  </a:lnTo>
                  <a:lnTo>
                    <a:pt x="13335" y="11357"/>
                  </a:lnTo>
                  <a:lnTo>
                    <a:pt x="13286" y="11260"/>
                  </a:lnTo>
                  <a:lnTo>
                    <a:pt x="13237" y="11162"/>
                  </a:lnTo>
                  <a:lnTo>
                    <a:pt x="13213" y="11064"/>
                  </a:lnTo>
                  <a:lnTo>
                    <a:pt x="13213" y="10918"/>
                  </a:lnTo>
                  <a:lnTo>
                    <a:pt x="13213" y="10796"/>
                  </a:lnTo>
                  <a:lnTo>
                    <a:pt x="13237" y="10649"/>
                  </a:lnTo>
                  <a:lnTo>
                    <a:pt x="13335" y="10332"/>
                  </a:lnTo>
                  <a:lnTo>
                    <a:pt x="13482" y="10039"/>
                  </a:lnTo>
                  <a:lnTo>
                    <a:pt x="13677" y="9745"/>
                  </a:lnTo>
                  <a:lnTo>
                    <a:pt x="13921" y="9501"/>
                  </a:lnTo>
                  <a:lnTo>
                    <a:pt x="14043" y="9379"/>
                  </a:lnTo>
                  <a:lnTo>
                    <a:pt x="14190" y="9281"/>
                  </a:lnTo>
                  <a:lnTo>
                    <a:pt x="14337" y="9208"/>
                  </a:lnTo>
                  <a:lnTo>
                    <a:pt x="14507" y="9159"/>
                  </a:lnTo>
                  <a:lnTo>
                    <a:pt x="14654" y="9110"/>
                  </a:lnTo>
                  <a:close/>
                  <a:moveTo>
                    <a:pt x="9403" y="1"/>
                  </a:moveTo>
                  <a:lnTo>
                    <a:pt x="8280" y="25"/>
                  </a:lnTo>
                  <a:lnTo>
                    <a:pt x="7303" y="74"/>
                  </a:lnTo>
                  <a:lnTo>
                    <a:pt x="6497" y="147"/>
                  </a:lnTo>
                  <a:lnTo>
                    <a:pt x="5837" y="220"/>
                  </a:lnTo>
                  <a:lnTo>
                    <a:pt x="5324" y="318"/>
                  </a:lnTo>
                  <a:lnTo>
                    <a:pt x="4958" y="391"/>
                  </a:lnTo>
                  <a:lnTo>
                    <a:pt x="4665" y="440"/>
                  </a:lnTo>
                  <a:lnTo>
                    <a:pt x="4421" y="538"/>
                  </a:lnTo>
                  <a:lnTo>
                    <a:pt x="4201" y="660"/>
                  </a:lnTo>
                  <a:lnTo>
                    <a:pt x="3981" y="807"/>
                  </a:lnTo>
                  <a:lnTo>
                    <a:pt x="3761" y="978"/>
                  </a:lnTo>
                  <a:lnTo>
                    <a:pt x="3590" y="1173"/>
                  </a:lnTo>
                  <a:lnTo>
                    <a:pt x="3419" y="1368"/>
                  </a:lnTo>
                  <a:lnTo>
                    <a:pt x="3273" y="1588"/>
                  </a:lnTo>
                  <a:lnTo>
                    <a:pt x="3175" y="1808"/>
                  </a:lnTo>
                  <a:lnTo>
                    <a:pt x="2272" y="4153"/>
                  </a:lnTo>
                  <a:lnTo>
                    <a:pt x="928" y="4153"/>
                  </a:lnTo>
                  <a:lnTo>
                    <a:pt x="831" y="4177"/>
                  </a:lnTo>
                  <a:lnTo>
                    <a:pt x="733" y="4226"/>
                  </a:lnTo>
                  <a:lnTo>
                    <a:pt x="635" y="4299"/>
                  </a:lnTo>
                  <a:lnTo>
                    <a:pt x="464" y="4446"/>
                  </a:lnTo>
                  <a:lnTo>
                    <a:pt x="293" y="4641"/>
                  </a:lnTo>
                  <a:lnTo>
                    <a:pt x="171" y="4861"/>
                  </a:lnTo>
                  <a:lnTo>
                    <a:pt x="73" y="5105"/>
                  </a:lnTo>
                  <a:lnTo>
                    <a:pt x="25" y="5349"/>
                  </a:lnTo>
                  <a:lnTo>
                    <a:pt x="0" y="5569"/>
                  </a:lnTo>
                  <a:lnTo>
                    <a:pt x="25" y="5764"/>
                  </a:lnTo>
                  <a:lnTo>
                    <a:pt x="73" y="5911"/>
                  </a:lnTo>
                  <a:lnTo>
                    <a:pt x="171" y="6033"/>
                  </a:lnTo>
                  <a:lnTo>
                    <a:pt x="293" y="6106"/>
                  </a:lnTo>
                  <a:lnTo>
                    <a:pt x="464" y="6155"/>
                  </a:lnTo>
                  <a:lnTo>
                    <a:pt x="635" y="6204"/>
                  </a:lnTo>
                  <a:lnTo>
                    <a:pt x="1466" y="6204"/>
                  </a:lnTo>
                  <a:lnTo>
                    <a:pt x="1148" y="7034"/>
                  </a:lnTo>
                  <a:lnTo>
                    <a:pt x="1002" y="7547"/>
                  </a:lnTo>
                  <a:lnTo>
                    <a:pt x="879" y="8109"/>
                  </a:lnTo>
                  <a:lnTo>
                    <a:pt x="782" y="8695"/>
                  </a:lnTo>
                  <a:lnTo>
                    <a:pt x="757" y="9233"/>
                  </a:lnTo>
                  <a:lnTo>
                    <a:pt x="757" y="13360"/>
                  </a:lnTo>
                  <a:lnTo>
                    <a:pt x="18049" y="13360"/>
                  </a:lnTo>
                  <a:lnTo>
                    <a:pt x="18049" y="9233"/>
                  </a:lnTo>
                  <a:lnTo>
                    <a:pt x="18024" y="8695"/>
                  </a:lnTo>
                  <a:lnTo>
                    <a:pt x="17927" y="8109"/>
                  </a:lnTo>
                  <a:lnTo>
                    <a:pt x="17805" y="7547"/>
                  </a:lnTo>
                  <a:lnTo>
                    <a:pt x="17658" y="7034"/>
                  </a:lnTo>
                  <a:lnTo>
                    <a:pt x="17341" y="6204"/>
                  </a:lnTo>
                  <a:lnTo>
                    <a:pt x="18171" y="6204"/>
                  </a:lnTo>
                  <a:lnTo>
                    <a:pt x="18342" y="6155"/>
                  </a:lnTo>
                  <a:lnTo>
                    <a:pt x="18513" y="6106"/>
                  </a:lnTo>
                  <a:lnTo>
                    <a:pt x="18635" y="6033"/>
                  </a:lnTo>
                  <a:lnTo>
                    <a:pt x="18733" y="5911"/>
                  </a:lnTo>
                  <a:lnTo>
                    <a:pt x="18782" y="5764"/>
                  </a:lnTo>
                  <a:lnTo>
                    <a:pt x="18806" y="5569"/>
                  </a:lnTo>
                  <a:lnTo>
                    <a:pt x="18782" y="5349"/>
                  </a:lnTo>
                  <a:lnTo>
                    <a:pt x="18733" y="5105"/>
                  </a:lnTo>
                  <a:lnTo>
                    <a:pt x="18635" y="4861"/>
                  </a:lnTo>
                  <a:lnTo>
                    <a:pt x="18513" y="4641"/>
                  </a:lnTo>
                  <a:lnTo>
                    <a:pt x="18342" y="4446"/>
                  </a:lnTo>
                  <a:lnTo>
                    <a:pt x="18171" y="4299"/>
                  </a:lnTo>
                  <a:lnTo>
                    <a:pt x="18073" y="4226"/>
                  </a:lnTo>
                  <a:lnTo>
                    <a:pt x="17976" y="4177"/>
                  </a:lnTo>
                  <a:lnTo>
                    <a:pt x="17878" y="4153"/>
                  </a:lnTo>
                  <a:lnTo>
                    <a:pt x="16535" y="4153"/>
                  </a:lnTo>
                  <a:lnTo>
                    <a:pt x="15631" y="1808"/>
                  </a:lnTo>
                  <a:lnTo>
                    <a:pt x="15533" y="1588"/>
                  </a:lnTo>
                  <a:lnTo>
                    <a:pt x="15387" y="1368"/>
                  </a:lnTo>
                  <a:lnTo>
                    <a:pt x="15216" y="1173"/>
                  </a:lnTo>
                  <a:lnTo>
                    <a:pt x="15045" y="978"/>
                  </a:lnTo>
                  <a:lnTo>
                    <a:pt x="14825" y="807"/>
                  </a:lnTo>
                  <a:lnTo>
                    <a:pt x="14605" y="660"/>
                  </a:lnTo>
                  <a:lnTo>
                    <a:pt x="14385" y="538"/>
                  </a:lnTo>
                  <a:lnTo>
                    <a:pt x="14141" y="440"/>
                  </a:lnTo>
                  <a:lnTo>
                    <a:pt x="13848" y="391"/>
                  </a:lnTo>
                  <a:lnTo>
                    <a:pt x="13482" y="318"/>
                  </a:lnTo>
                  <a:lnTo>
                    <a:pt x="12969" y="220"/>
                  </a:lnTo>
                  <a:lnTo>
                    <a:pt x="12309" y="147"/>
                  </a:lnTo>
                  <a:lnTo>
                    <a:pt x="11503" y="74"/>
                  </a:lnTo>
                  <a:lnTo>
                    <a:pt x="10527" y="25"/>
                  </a:lnTo>
                  <a:lnTo>
                    <a:pt x="940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543" name="Google Shape;543;p39"/>
          <p:cNvSpPr/>
          <p:nvPr/>
        </p:nvSpPr>
        <p:spPr>
          <a:xfrm>
            <a:off x="5953091" y="4719364"/>
            <a:ext cx="366999" cy="355597"/>
          </a:xfrm>
          <a:custGeom>
            <a:avLst/>
            <a:gdLst/>
            <a:ahLst/>
            <a:cxnLst/>
            <a:rect l="l" t="t" r="r" b="b"/>
            <a:pathLst>
              <a:path w="16902" h="16901" extrusionOk="0">
                <a:moveTo>
                  <a:pt x="14386" y="757"/>
                </a:moveTo>
                <a:lnTo>
                  <a:pt x="14557" y="782"/>
                </a:lnTo>
                <a:lnTo>
                  <a:pt x="14728" y="806"/>
                </a:lnTo>
                <a:lnTo>
                  <a:pt x="14899" y="831"/>
                </a:lnTo>
                <a:lnTo>
                  <a:pt x="15070" y="904"/>
                </a:lnTo>
                <a:lnTo>
                  <a:pt x="15216" y="977"/>
                </a:lnTo>
                <a:lnTo>
                  <a:pt x="15363" y="1050"/>
                </a:lnTo>
                <a:lnTo>
                  <a:pt x="15509" y="1148"/>
                </a:lnTo>
                <a:lnTo>
                  <a:pt x="15631" y="1270"/>
                </a:lnTo>
                <a:lnTo>
                  <a:pt x="15729" y="1392"/>
                </a:lnTo>
                <a:lnTo>
                  <a:pt x="15827" y="1539"/>
                </a:lnTo>
                <a:lnTo>
                  <a:pt x="15925" y="1661"/>
                </a:lnTo>
                <a:lnTo>
                  <a:pt x="15998" y="1807"/>
                </a:lnTo>
                <a:lnTo>
                  <a:pt x="16047" y="1978"/>
                </a:lnTo>
                <a:lnTo>
                  <a:pt x="16095" y="2125"/>
                </a:lnTo>
                <a:lnTo>
                  <a:pt x="16120" y="2296"/>
                </a:lnTo>
                <a:lnTo>
                  <a:pt x="16144" y="2467"/>
                </a:lnTo>
                <a:lnTo>
                  <a:pt x="16120" y="2565"/>
                </a:lnTo>
                <a:lnTo>
                  <a:pt x="16071" y="2638"/>
                </a:lnTo>
                <a:lnTo>
                  <a:pt x="15998" y="2687"/>
                </a:lnTo>
                <a:lnTo>
                  <a:pt x="15900" y="2711"/>
                </a:lnTo>
                <a:lnTo>
                  <a:pt x="15802" y="2687"/>
                </a:lnTo>
                <a:lnTo>
                  <a:pt x="15729" y="2638"/>
                </a:lnTo>
                <a:lnTo>
                  <a:pt x="15680" y="2565"/>
                </a:lnTo>
                <a:lnTo>
                  <a:pt x="15656" y="2467"/>
                </a:lnTo>
                <a:lnTo>
                  <a:pt x="15631" y="2247"/>
                </a:lnTo>
                <a:lnTo>
                  <a:pt x="15558" y="2003"/>
                </a:lnTo>
                <a:lnTo>
                  <a:pt x="15436" y="1807"/>
                </a:lnTo>
                <a:lnTo>
                  <a:pt x="15290" y="1612"/>
                </a:lnTo>
                <a:lnTo>
                  <a:pt x="15094" y="1466"/>
                </a:lnTo>
                <a:lnTo>
                  <a:pt x="14874" y="1343"/>
                </a:lnTo>
                <a:lnTo>
                  <a:pt x="14630" y="1270"/>
                </a:lnTo>
                <a:lnTo>
                  <a:pt x="14386" y="1246"/>
                </a:lnTo>
                <a:lnTo>
                  <a:pt x="14288" y="1246"/>
                </a:lnTo>
                <a:lnTo>
                  <a:pt x="14215" y="1172"/>
                </a:lnTo>
                <a:lnTo>
                  <a:pt x="14166" y="1099"/>
                </a:lnTo>
                <a:lnTo>
                  <a:pt x="14142" y="1002"/>
                </a:lnTo>
                <a:lnTo>
                  <a:pt x="14166" y="904"/>
                </a:lnTo>
                <a:lnTo>
                  <a:pt x="14215" y="831"/>
                </a:lnTo>
                <a:lnTo>
                  <a:pt x="14288" y="782"/>
                </a:lnTo>
                <a:lnTo>
                  <a:pt x="14386" y="757"/>
                </a:lnTo>
                <a:close/>
                <a:moveTo>
                  <a:pt x="15460" y="0"/>
                </a:moveTo>
                <a:lnTo>
                  <a:pt x="15167" y="25"/>
                </a:lnTo>
                <a:lnTo>
                  <a:pt x="14850" y="49"/>
                </a:lnTo>
                <a:lnTo>
                  <a:pt x="14557" y="122"/>
                </a:lnTo>
                <a:lnTo>
                  <a:pt x="14117" y="244"/>
                </a:lnTo>
                <a:lnTo>
                  <a:pt x="13873" y="318"/>
                </a:lnTo>
                <a:lnTo>
                  <a:pt x="13653" y="415"/>
                </a:lnTo>
                <a:lnTo>
                  <a:pt x="13458" y="537"/>
                </a:lnTo>
                <a:lnTo>
                  <a:pt x="13287" y="660"/>
                </a:lnTo>
                <a:lnTo>
                  <a:pt x="10625" y="3346"/>
                </a:lnTo>
                <a:lnTo>
                  <a:pt x="2858" y="1221"/>
                </a:lnTo>
                <a:lnTo>
                  <a:pt x="2712" y="1197"/>
                </a:lnTo>
                <a:lnTo>
                  <a:pt x="2590" y="1221"/>
                </a:lnTo>
                <a:lnTo>
                  <a:pt x="2467" y="1270"/>
                </a:lnTo>
                <a:lnTo>
                  <a:pt x="2345" y="1343"/>
                </a:lnTo>
                <a:lnTo>
                  <a:pt x="1613" y="2101"/>
                </a:lnTo>
                <a:lnTo>
                  <a:pt x="1539" y="2198"/>
                </a:lnTo>
                <a:lnTo>
                  <a:pt x="1491" y="2296"/>
                </a:lnTo>
                <a:lnTo>
                  <a:pt x="1466" y="2418"/>
                </a:lnTo>
                <a:lnTo>
                  <a:pt x="1466" y="2516"/>
                </a:lnTo>
                <a:lnTo>
                  <a:pt x="1491" y="2613"/>
                </a:lnTo>
                <a:lnTo>
                  <a:pt x="1515" y="2687"/>
                </a:lnTo>
                <a:lnTo>
                  <a:pt x="1613" y="2833"/>
                </a:lnTo>
                <a:lnTo>
                  <a:pt x="1710" y="2907"/>
                </a:lnTo>
                <a:lnTo>
                  <a:pt x="7425" y="6619"/>
                </a:lnTo>
                <a:lnTo>
                  <a:pt x="4177" y="10893"/>
                </a:lnTo>
                <a:lnTo>
                  <a:pt x="929" y="10331"/>
                </a:lnTo>
                <a:lnTo>
                  <a:pt x="831" y="10331"/>
                </a:lnTo>
                <a:lnTo>
                  <a:pt x="709" y="10356"/>
                </a:lnTo>
                <a:lnTo>
                  <a:pt x="611" y="10404"/>
                </a:lnTo>
                <a:lnTo>
                  <a:pt x="514" y="10478"/>
                </a:lnTo>
                <a:lnTo>
                  <a:pt x="147" y="10844"/>
                </a:lnTo>
                <a:lnTo>
                  <a:pt x="74" y="10942"/>
                </a:lnTo>
                <a:lnTo>
                  <a:pt x="25" y="11064"/>
                </a:lnTo>
                <a:lnTo>
                  <a:pt x="1" y="11186"/>
                </a:lnTo>
                <a:lnTo>
                  <a:pt x="1" y="11308"/>
                </a:lnTo>
                <a:lnTo>
                  <a:pt x="50" y="11455"/>
                </a:lnTo>
                <a:lnTo>
                  <a:pt x="147" y="11601"/>
                </a:lnTo>
                <a:lnTo>
                  <a:pt x="245" y="11674"/>
                </a:lnTo>
                <a:lnTo>
                  <a:pt x="3444" y="13457"/>
                </a:lnTo>
                <a:lnTo>
                  <a:pt x="5227" y="16657"/>
                </a:lnTo>
                <a:lnTo>
                  <a:pt x="5301" y="16754"/>
                </a:lnTo>
                <a:lnTo>
                  <a:pt x="5447" y="16852"/>
                </a:lnTo>
                <a:lnTo>
                  <a:pt x="5594" y="16901"/>
                </a:lnTo>
                <a:lnTo>
                  <a:pt x="5716" y="16901"/>
                </a:lnTo>
                <a:lnTo>
                  <a:pt x="5838" y="16877"/>
                </a:lnTo>
                <a:lnTo>
                  <a:pt x="5960" y="16828"/>
                </a:lnTo>
                <a:lnTo>
                  <a:pt x="6058" y="16754"/>
                </a:lnTo>
                <a:lnTo>
                  <a:pt x="6424" y="16388"/>
                </a:lnTo>
                <a:lnTo>
                  <a:pt x="6497" y="16290"/>
                </a:lnTo>
                <a:lnTo>
                  <a:pt x="6546" y="16193"/>
                </a:lnTo>
                <a:lnTo>
                  <a:pt x="6571" y="16071"/>
                </a:lnTo>
                <a:lnTo>
                  <a:pt x="6571" y="15973"/>
                </a:lnTo>
                <a:lnTo>
                  <a:pt x="6009" y="12725"/>
                </a:lnTo>
                <a:lnTo>
                  <a:pt x="10283" y="9476"/>
                </a:lnTo>
                <a:lnTo>
                  <a:pt x="13995" y="15191"/>
                </a:lnTo>
                <a:lnTo>
                  <a:pt x="14068" y="15289"/>
                </a:lnTo>
                <a:lnTo>
                  <a:pt x="14215" y="15387"/>
                </a:lnTo>
                <a:lnTo>
                  <a:pt x="14288" y="15411"/>
                </a:lnTo>
                <a:lnTo>
                  <a:pt x="14386" y="15436"/>
                </a:lnTo>
                <a:lnTo>
                  <a:pt x="14484" y="15436"/>
                </a:lnTo>
                <a:lnTo>
                  <a:pt x="14606" y="15411"/>
                </a:lnTo>
                <a:lnTo>
                  <a:pt x="14703" y="15362"/>
                </a:lnTo>
                <a:lnTo>
                  <a:pt x="14801" y="15289"/>
                </a:lnTo>
                <a:lnTo>
                  <a:pt x="15558" y="14556"/>
                </a:lnTo>
                <a:lnTo>
                  <a:pt x="15631" y="14434"/>
                </a:lnTo>
                <a:lnTo>
                  <a:pt x="15680" y="14312"/>
                </a:lnTo>
                <a:lnTo>
                  <a:pt x="15705" y="14190"/>
                </a:lnTo>
                <a:lnTo>
                  <a:pt x="15680" y="14043"/>
                </a:lnTo>
                <a:lnTo>
                  <a:pt x="13555" y="6277"/>
                </a:lnTo>
                <a:lnTo>
                  <a:pt x="16242" y="3615"/>
                </a:lnTo>
                <a:lnTo>
                  <a:pt x="16364" y="3444"/>
                </a:lnTo>
                <a:lnTo>
                  <a:pt x="16486" y="3248"/>
                </a:lnTo>
                <a:lnTo>
                  <a:pt x="16584" y="3029"/>
                </a:lnTo>
                <a:lnTo>
                  <a:pt x="16657" y="2784"/>
                </a:lnTo>
                <a:lnTo>
                  <a:pt x="16779" y="2345"/>
                </a:lnTo>
                <a:lnTo>
                  <a:pt x="16853" y="2052"/>
                </a:lnTo>
                <a:lnTo>
                  <a:pt x="16877" y="1734"/>
                </a:lnTo>
                <a:lnTo>
                  <a:pt x="16901" y="1441"/>
                </a:lnTo>
                <a:lnTo>
                  <a:pt x="16901" y="1197"/>
                </a:lnTo>
                <a:lnTo>
                  <a:pt x="16901" y="953"/>
                </a:lnTo>
                <a:lnTo>
                  <a:pt x="16853" y="757"/>
                </a:lnTo>
                <a:lnTo>
                  <a:pt x="16779" y="586"/>
                </a:lnTo>
                <a:lnTo>
                  <a:pt x="16706" y="415"/>
                </a:lnTo>
                <a:lnTo>
                  <a:pt x="16608" y="293"/>
                </a:lnTo>
                <a:lnTo>
                  <a:pt x="16486" y="196"/>
                </a:lnTo>
                <a:lnTo>
                  <a:pt x="16315" y="122"/>
                </a:lnTo>
                <a:lnTo>
                  <a:pt x="16144" y="49"/>
                </a:lnTo>
                <a:lnTo>
                  <a:pt x="15949" y="0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grpSp>
        <p:nvGrpSpPr>
          <p:cNvPr id="544" name="Google Shape;544;p39"/>
          <p:cNvGrpSpPr/>
          <p:nvPr/>
        </p:nvGrpSpPr>
        <p:grpSpPr>
          <a:xfrm>
            <a:off x="6533536" y="4702402"/>
            <a:ext cx="376552" cy="389513"/>
            <a:chOff x="6642425" y="4312500"/>
            <a:chExt cx="433550" cy="462825"/>
          </a:xfrm>
          <a:solidFill>
            <a:srgbClr val="00B0F0"/>
          </a:solidFill>
        </p:grpSpPr>
        <p:sp>
          <p:nvSpPr>
            <p:cNvPr id="545" name="Google Shape;545;p39"/>
            <p:cNvSpPr/>
            <p:nvPr/>
          </p:nvSpPr>
          <p:spPr>
            <a:xfrm>
              <a:off x="6642425" y="4687375"/>
              <a:ext cx="433550" cy="39125"/>
            </a:xfrm>
            <a:custGeom>
              <a:avLst/>
              <a:gdLst/>
              <a:ahLst/>
              <a:cxnLst/>
              <a:rect l="l" t="t" r="r" b="b"/>
              <a:pathLst>
                <a:path w="17342" h="1565" extrusionOk="0">
                  <a:moveTo>
                    <a:pt x="489" y="1"/>
                  </a:moveTo>
                  <a:lnTo>
                    <a:pt x="392" y="25"/>
                  </a:lnTo>
                  <a:lnTo>
                    <a:pt x="294" y="50"/>
                  </a:lnTo>
                  <a:lnTo>
                    <a:pt x="221" y="99"/>
                  </a:lnTo>
                  <a:lnTo>
                    <a:pt x="147" y="148"/>
                  </a:lnTo>
                  <a:lnTo>
                    <a:pt x="74" y="221"/>
                  </a:lnTo>
                  <a:lnTo>
                    <a:pt x="25" y="318"/>
                  </a:lnTo>
                  <a:lnTo>
                    <a:pt x="1" y="392"/>
                  </a:lnTo>
                  <a:lnTo>
                    <a:pt x="1" y="489"/>
                  </a:lnTo>
                  <a:lnTo>
                    <a:pt x="1" y="612"/>
                  </a:lnTo>
                  <a:lnTo>
                    <a:pt x="25" y="685"/>
                  </a:lnTo>
                  <a:lnTo>
                    <a:pt x="74" y="783"/>
                  </a:lnTo>
                  <a:lnTo>
                    <a:pt x="147" y="856"/>
                  </a:lnTo>
                  <a:lnTo>
                    <a:pt x="221" y="905"/>
                  </a:lnTo>
                  <a:lnTo>
                    <a:pt x="294" y="953"/>
                  </a:lnTo>
                  <a:lnTo>
                    <a:pt x="392" y="978"/>
                  </a:lnTo>
                  <a:lnTo>
                    <a:pt x="489" y="978"/>
                  </a:lnTo>
                  <a:lnTo>
                    <a:pt x="734" y="1002"/>
                  </a:lnTo>
                  <a:lnTo>
                    <a:pt x="929" y="1051"/>
                  </a:lnTo>
                  <a:lnTo>
                    <a:pt x="1100" y="1124"/>
                  </a:lnTo>
                  <a:lnTo>
                    <a:pt x="1271" y="1222"/>
                  </a:lnTo>
                  <a:lnTo>
                    <a:pt x="1491" y="1344"/>
                  </a:lnTo>
                  <a:lnTo>
                    <a:pt x="1759" y="1466"/>
                  </a:lnTo>
                  <a:lnTo>
                    <a:pt x="1930" y="1515"/>
                  </a:lnTo>
                  <a:lnTo>
                    <a:pt x="2101" y="1540"/>
                  </a:lnTo>
                  <a:lnTo>
                    <a:pt x="2297" y="1564"/>
                  </a:lnTo>
                  <a:lnTo>
                    <a:pt x="2761" y="1564"/>
                  </a:lnTo>
                  <a:lnTo>
                    <a:pt x="2956" y="1540"/>
                  </a:lnTo>
                  <a:lnTo>
                    <a:pt x="3127" y="1515"/>
                  </a:lnTo>
                  <a:lnTo>
                    <a:pt x="3298" y="1466"/>
                  </a:lnTo>
                  <a:lnTo>
                    <a:pt x="3567" y="1344"/>
                  </a:lnTo>
                  <a:lnTo>
                    <a:pt x="3787" y="1222"/>
                  </a:lnTo>
                  <a:lnTo>
                    <a:pt x="3957" y="1124"/>
                  </a:lnTo>
                  <a:lnTo>
                    <a:pt x="4128" y="1051"/>
                  </a:lnTo>
                  <a:lnTo>
                    <a:pt x="4324" y="1002"/>
                  </a:lnTo>
                  <a:lnTo>
                    <a:pt x="4568" y="978"/>
                  </a:lnTo>
                  <a:lnTo>
                    <a:pt x="4837" y="1002"/>
                  </a:lnTo>
                  <a:lnTo>
                    <a:pt x="5032" y="1051"/>
                  </a:lnTo>
                  <a:lnTo>
                    <a:pt x="5179" y="1124"/>
                  </a:lnTo>
                  <a:lnTo>
                    <a:pt x="5350" y="1222"/>
                  </a:lnTo>
                  <a:lnTo>
                    <a:pt x="5594" y="1344"/>
                  </a:lnTo>
                  <a:lnTo>
                    <a:pt x="5862" y="1466"/>
                  </a:lnTo>
                  <a:lnTo>
                    <a:pt x="6009" y="1515"/>
                  </a:lnTo>
                  <a:lnTo>
                    <a:pt x="6204" y="1540"/>
                  </a:lnTo>
                  <a:lnTo>
                    <a:pt x="6400" y="1564"/>
                  </a:lnTo>
                  <a:lnTo>
                    <a:pt x="6839" y="1564"/>
                  </a:lnTo>
                  <a:lnTo>
                    <a:pt x="7059" y="1540"/>
                  </a:lnTo>
                  <a:lnTo>
                    <a:pt x="7230" y="1515"/>
                  </a:lnTo>
                  <a:lnTo>
                    <a:pt x="7401" y="1466"/>
                  </a:lnTo>
                  <a:lnTo>
                    <a:pt x="7670" y="1344"/>
                  </a:lnTo>
                  <a:lnTo>
                    <a:pt x="7890" y="1222"/>
                  </a:lnTo>
                  <a:lnTo>
                    <a:pt x="8061" y="1124"/>
                  </a:lnTo>
                  <a:lnTo>
                    <a:pt x="8231" y="1051"/>
                  </a:lnTo>
                  <a:lnTo>
                    <a:pt x="8427" y="1002"/>
                  </a:lnTo>
                  <a:lnTo>
                    <a:pt x="8671" y="978"/>
                  </a:lnTo>
                  <a:lnTo>
                    <a:pt x="8915" y="1002"/>
                  </a:lnTo>
                  <a:lnTo>
                    <a:pt x="9111" y="1051"/>
                  </a:lnTo>
                  <a:lnTo>
                    <a:pt x="9282" y="1124"/>
                  </a:lnTo>
                  <a:lnTo>
                    <a:pt x="9453" y="1222"/>
                  </a:lnTo>
                  <a:lnTo>
                    <a:pt x="9672" y="1344"/>
                  </a:lnTo>
                  <a:lnTo>
                    <a:pt x="9941" y="1466"/>
                  </a:lnTo>
                  <a:lnTo>
                    <a:pt x="10112" y="1515"/>
                  </a:lnTo>
                  <a:lnTo>
                    <a:pt x="10283" y="1540"/>
                  </a:lnTo>
                  <a:lnTo>
                    <a:pt x="10478" y="1564"/>
                  </a:lnTo>
                  <a:lnTo>
                    <a:pt x="10942" y="1564"/>
                  </a:lnTo>
                  <a:lnTo>
                    <a:pt x="11138" y="1540"/>
                  </a:lnTo>
                  <a:lnTo>
                    <a:pt x="11333" y="1515"/>
                  </a:lnTo>
                  <a:lnTo>
                    <a:pt x="11480" y="1466"/>
                  </a:lnTo>
                  <a:lnTo>
                    <a:pt x="11748" y="1344"/>
                  </a:lnTo>
                  <a:lnTo>
                    <a:pt x="11993" y="1222"/>
                  </a:lnTo>
                  <a:lnTo>
                    <a:pt x="12139" y="1124"/>
                  </a:lnTo>
                  <a:lnTo>
                    <a:pt x="12310" y="1051"/>
                  </a:lnTo>
                  <a:lnTo>
                    <a:pt x="12506" y="1002"/>
                  </a:lnTo>
                  <a:lnTo>
                    <a:pt x="12774" y="978"/>
                  </a:lnTo>
                  <a:lnTo>
                    <a:pt x="13018" y="1002"/>
                  </a:lnTo>
                  <a:lnTo>
                    <a:pt x="13214" y="1051"/>
                  </a:lnTo>
                  <a:lnTo>
                    <a:pt x="13385" y="1124"/>
                  </a:lnTo>
                  <a:lnTo>
                    <a:pt x="13556" y="1222"/>
                  </a:lnTo>
                  <a:lnTo>
                    <a:pt x="13776" y="1344"/>
                  </a:lnTo>
                  <a:lnTo>
                    <a:pt x="14044" y="1466"/>
                  </a:lnTo>
                  <a:lnTo>
                    <a:pt x="14215" y="1515"/>
                  </a:lnTo>
                  <a:lnTo>
                    <a:pt x="14386" y="1540"/>
                  </a:lnTo>
                  <a:lnTo>
                    <a:pt x="14581" y="1564"/>
                  </a:lnTo>
                  <a:lnTo>
                    <a:pt x="15046" y="1564"/>
                  </a:lnTo>
                  <a:lnTo>
                    <a:pt x="15241" y="1540"/>
                  </a:lnTo>
                  <a:lnTo>
                    <a:pt x="15412" y="1515"/>
                  </a:lnTo>
                  <a:lnTo>
                    <a:pt x="15583" y="1466"/>
                  </a:lnTo>
                  <a:lnTo>
                    <a:pt x="15851" y="1344"/>
                  </a:lnTo>
                  <a:lnTo>
                    <a:pt x="16071" y="1222"/>
                  </a:lnTo>
                  <a:lnTo>
                    <a:pt x="16242" y="1124"/>
                  </a:lnTo>
                  <a:lnTo>
                    <a:pt x="16413" y="1051"/>
                  </a:lnTo>
                  <a:lnTo>
                    <a:pt x="16609" y="1002"/>
                  </a:lnTo>
                  <a:lnTo>
                    <a:pt x="16853" y="978"/>
                  </a:lnTo>
                  <a:lnTo>
                    <a:pt x="16951" y="978"/>
                  </a:lnTo>
                  <a:lnTo>
                    <a:pt x="17048" y="953"/>
                  </a:lnTo>
                  <a:lnTo>
                    <a:pt x="17121" y="905"/>
                  </a:lnTo>
                  <a:lnTo>
                    <a:pt x="17195" y="856"/>
                  </a:lnTo>
                  <a:lnTo>
                    <a:pt x="17268" y="783"/>
                  </a:lnTo>
                  <a:lnTo>
                    <a:pt x="17317" y="685"/>
                  </a:lnTo>
                  <a:lnTo>
                    <a:pt x="17341" y="612"/>
                  </a:lnTo>
                  <a:lnTo>
                    <a:pt x="17341" y="489"/>
                  </a:lnTo>
                  <a:lnTo>
                    <a:pt x="17341" y="392"/>
                  </a:lnTo>
                  <a:lnTo>
                    <a:pt x="17317" y="318"/>
                  </a:lnTo>
                  <a:lnTo>
                    <a:pt x="17268" y="221"/>
                  </a:lnTo>
                  <a:lnTo>
                    <a:pt x="17195" y="148"/>
                  </a:lnTo>
                  <a:lnTo>
                    <a:pt x="17121" y="99"/>
                  </a:lnTo>
                  <a:lnTo>
                    <a:pt x="17048" y="50"/>
                  </a:lnTo>
                  <a:lnTo>
                    <a:pt x="16951" y="25"/>
                  </a:lnTo>
                  <a:lnTo>
                    <a:pt x="16853" y="1"/>
                  </a:lnTo>
                  <a:lnTo>
                    <a:pt x="16633" y="25"/>
                  </a:lnTo>
                  <a:lnTo>
                    <a:pt x="16438" y="50"/>
                  </a:lnTo>
                  <a:lnTo>
                    <a:pt x="16242" y="74"/>
                  </a:lnTo>
                  <a:lnTo>
                    <a:pt x="16096" y="123"/>
                  </a:lnTo>
                  <a:lnTo>
                    <a:pt x="15827" y="245"/>
                  </a:lnTo>
                  <a:lnTo>
                    <a:pt x="15583" y="367"/>
                  </a:lnTo>
                  <a:lnTo>
                    <a:pt x="15436" y="465"/>
                  </a:lnTo>
                  <a:lnTo>
                    <a:pt x="15265" y="538"/>
                  </a:lnTo>
                  <a:lnTo>
                    <a:pt x="15070" y="587"/>
                  </a:lnTo>
                  <a:lnTo>
                    <a:pt x="14557" y="587"/>
                  </a:lnTo>
                  <a:lnTo>
                    <a:pt x="14362" y="538"/>
                  </a:lnTo>
                  <a:lnTo>
                    <a:pt x="14191" y="465"/>
                  </a:lnTo>
                  <a:lnTo>
                    <a:pt x="14020" y="367"/>
                  </a:lnTo>
                  <a:lnTo>
                    <a:pt x="13800" y="245"/>
                  </a:lnTo>
                  <a:lnTo>
                    <a:pt x="13531" y="123"/>
                  </a:lnTo>
                  <a:lnTo>
                    <a:pt x="13385" y="74"/>
                  </a:lnTo>
                  <a:lnTo>
                    <a:pt x="13189" y="50"/>
                  </a:lnTo>
                  <a:lnTo>
                    <a:pt x="12994" y="25"/>
                  </a:lnTo>
                  <a:lnTo>
                    <a:pt x="12774" y="1"/>
                  </a:lnTo>
                  <a:lnTo>
                    <a:pt x="12530" y="25"/>
                  </a:lnTo>
                  <a:lnTo>
                    <a:pt x="12335" y="50"/>
                  </a:lnTo>
                  <a:lnTo>
                    <a:pt x="12164" y="74"/>
                  </a:lnTo>
                  <a:lnTo>
                    <a:pt x="11993" y="123"/>
                  </a:lnTo>
                  <a:lnTo>
                    <a:pt x="11724" y="245"/>
                  </a:lnTo>
                  <a:lnTo>
                    <a:pt x="11504" y="367"/>
                  </a:lnTo>
                  <a:lnTo>
                    <a:pt x="11333" y="465"/>
                  </a:lnTo>
                  <a:lnTo>
                    <a:pt x="11162" y="538"/>
                  </a:lnTo>
                  <a:lnTo>
                    <a:pt x="10967" y="587"/>
                  </a:lnTo>
                  <a:lnTo>
                    <a:pt x="10478" y="587"/>
                  </a:lnTo>
                  <a:lnTo>
                    <a:pt x="10283" y="538"/>
                  </a:lnTo>
                  <a:lnTo>
                    <a:pt x="10112" y="465"/>
                  </a:lnTo>
                  <a:lnTo>
                    <a:pt x="9941" y="367"/>
                  </a:lnTo>
                  <a:lnTo>
                    <a:pt x="9721" y="245"/>
                  </a:lnTo>
                  <a:lnTo>
                    <a:pt x="9428" y="123"/>
                  </a:lnTo>
                  <a:lnTo>
                    <a:pt x="9282" y="74"/>
                  </a:lnTo>
                  <a:lnTo>
                    <a:pt x="9111" y="50"/>
                  </a:lnTo>
                  <a:lnTo>
                    <a:pt x="8891" y="25"/>
                  </a:lnTo>
                  <a:lnTo>
                    <a:pt x="8671" y="1"/>
                  </a:lnTo>
                  <a:lnTo>
                    <a:pt x="8451" y="25"/>
                  </a:lnTo>
                  <a:lnTo>
                    <a:pt x="8231" y="50"/>
                  </a:lnTo>
                  <a:lnTo>
                    <a:pt x="8061" y="74"/>
                  </a:lnTo>
                  <a:lnTo>
                    <a:pt x="7890" y="123"/>
                  </a:lnTo>
                  <a:lnTo>
                    <a:pt x="7621" y="245"/>
                  </a:lnTo>
                  <a:lnTo>
                    <a:pt x="7401" y="367"/>
                  </a:lnTo>
                  <a:lnTo>
                    <a:pt x="7230" y="465"/>
                  </a:lnTo>
                  <a:lnTo>
                    <a:pt x="7059" y="538"/>
                  </a:lnTo>
                  <a:lnTo>
                    <a:pt x="6864" y="587"/>
                  </a:lnTo>
                  <a:lnTo>
                    <a:pt x="6375" y="587"/>
                  </a:lnTo>
                  <a:lnTo>
                    <a:pt x="6180" y="538"/>
                  </a:lnTo>
                  <a:lnTo>
                    <a:pt x="6009" y="465"/>
                  </a:lnTo>
                  <a:lnTo>
                    <a:pt x="5838" y="367"/>
                  </a:lnTo>
                  <a:lnTo>
                    <a:pt x="5618" y="245"/>
                  </a:lnTo>
                  <a:lnTo>
                    <a:pt x="5350" y="123"/>
                  </a:lnTo>
                  <a:lnTo>
                    <a:pt x="5179" y="74"/>
                  </a:lnTo>
                  <a:lnTo>
                    <a:pt x="5008" y="50"/>
                  </a:lnTo>
                  <a:lnTo>
                    <a:pt x="4812" y="25"/>
                  </a:lnTo>
                  <a:lnTo>
                    <a:pt x="4568" y="1"/>
                  </a:lnTo>
                  <a:lnTo>
                    <a:pt x="4348" y="25"/>
                  </a:lnTo>
                  <a:lnTo>
                    <a:pt x="4153" y="50"/>
                  </a:lnTo>
                  <a:lnTo>
                    <a:pt x="3957" y="74"/>
                  </a:lnTo>
                  <a:lnTo>
                    <a:pt x="3811" y="123"/>
                  </a:lnTo>
                  <a:lnTo>
                    <a:pt x="3542" y="245"/>
                  </a:lnTo>
                  <a:lnTo>
                    <a:pt x="3298" y="367"/>
                  </a:lnTo>
                  <a:lnTo>
                    <a:pt x="3152" y="465"/>
                  </a:lnTo>
                  <a:lnTo>
                    <a:pt x="2981" y="538"/>
                  </a:lnTo>
                  <a:lnTo>
                    <a:pt x="2785" y="587"/>
                  </a:lnTo>
                  <a:lnTo>
                    <a:pt x="2272" y="587"/>
                  </a:lnTo>
                  <a:lnTo>
                    <a:pt x="2077" y="538"/>
                  </a:lnTo>
                  <a:lnTo>
                    <a:pt x="1906" y="465"/>
                  </a:lnTo>
                  <a:lnTo>
                    <a:pt x="1759" y="367"/>
                  </a:lnTo>
                  <a:lnTo>
                    <a:pt x="1515" y="245"/>
                  </a:lnTo>
                  <a:lnTo>
                    <a:pt x="1247" y="123"/>
                  </a:lnTo>
                  <a:lnTo>
                    <a:pt x="1100" y="74"/>
                  </a:lnTo>
                  <a:lnTo>
                    <a:pt x="905" y="50"/>
                  </a:lnTo>
                  <a:lnTo>
                    <a:pt x="709" y="25"/>
                  </a:lnTo>
                  <a:lnTo>
                    <a:pt x="48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46" name="Google Shape;546;p39"/>
            <p:cNvSpPr/>
            <p:nvPr/>
          </p:nvSpPr>
          <p:spPr>
            <a:xfrm>
              <a:off x="6642425" y="4736225"/>
              <a:ext cx="433550" cy="39100"/>
            </a:xfrm>
            <a:custGeom>
              <a:avLst/>
              <a:gdLst/>
              <a:ahLst/>
              <a:cxnLst/>
              <a:rect l="l" t="t" r="r" b="b"/>
              <a:pathLst>
                <a:path w="17342" h="1564" extrusionOk="0">
                  <a:moveTo>
                    <a:pt x="489" y="1"/>
                  </a:moveTo>
                  <a:lnTo>
                    <a:pt x="392" y="25"/>
                  </a:lnTo>
                  <a:lnTo>
                    <a:pt x="294" y="50"/>
                  </a:lnTo>
                  <a:lnTo>
                    <a:pt x="221" y="99"/>
                  </a:lnTo>
                  <a:lnTo>
                    <a:pt x="147" y="147"/>
                  </a:lnTo>
                  <a:lnTo>
                    <a:pt x="74" y="221"/>
                  </a:lnTo>
                  <a:lnTo>
                    <a:pt x="25" y="318"/>
                  </a:lnTo>
                  <a:lnTo>
                    <a:pt x="1" y="392"/>
                  </a:lnTo>
                  <a:lnTo>
                    <a:pt x="1" y="489"/>
                  </a:lnTo>
                  <a:lnTo>
                    <a:pt x="1" y="611"/>
                  </a:lnTo>
                  <a:lnTo>
                    <a:pt x="25" y="685"/>
                  </a:lnTo>
                  <a:lnTo>
                    <a:pt x="74" y="782"/>
                  </a:lnTo>
                  <a:lnTo>
                    <a:pt x="147" y="856"/>
                  </a:lnTo>
                  <a:lnTo>
                    <a:pt x="221" y="904"/>
                  </a:lnTo>
                  <a:lnTo>
                    <a:pt x="294" y="953"/>
                  </a:lnTo>
                  <a:lnTo>
                    <a:pt x="392" y="978"/>
                  </a:lnTo>
                  <a:lnTo>
                    <a:pt x="489" y="978"/>
                  </a:lnTo>
                  <a:lnTo>
                    <a:pt x="734" y="1002"/>
                  </a:lnTo>
                  <a:lnTo>
                    <a:pt x="929" y="1051"/>
                  </a:lnTo>
                  <a:lnTo>
                    <a:pt x="1100" y="1124"/>
                  </a:lnTo>
                  <a:lnTo>
                    <a:pt x="1271" y="1222"/>
                  </a:lnTo>
                  <a:lnTo>
                    <a:pt x="1491" y="1344"/>
                  </a:lnTo>
                  <a:lnTo>
                    <a:pt x="1759" y="1466"/>
                  </a:lnTo>
                  <a:lnTo>
                    <a:pt x="1930" y="1515"/>
                  </a:lnTo>
                  <a:lnTo>
                    <a:pt x="2101" y="1539"/>
                  </a:lnTo>
                  <a:lnTo>
                    <a:pt x="2297" y="1564"/>
                  </a:lnTo>
                  <a:lnTo>
                    <a:pt x="2761" y="1564"/>
                  </a:lnTo>
                  <a:lnTo>
                    <a:pt x="2956" y="1539"/>
                  </a:lnTo>
                  <a:lnTo>
                    <a:pt x="3127" y="1515"/>
                  </a:lnTo>
                  <a:lnTo>
                    <a:pt x="3298" y="1466"/>
                  </a:lnTo>
                  <a:lnTo>
                    <a:pt x="3567" y="1344"/>
                  </a:lnTo>
                  <a:lnTo>
                    <a:pt x="3787" y="1222"/>
                  </a:lnTo>
                  <a:lnTo>
                    <a:pt x="3957" y="1124"/>
                  </a:lnTo>
                  <a:lnTo>
                    <a:pt x="4128" y="1051"/>
                  </a:lnTo>
                  <a:lnTo>
                    <a:pt x="4324" y="1002"/>
                  </a:lnTo>
                  <a:lnTo>
                    <a:pt x="4568" y="978"/>
                  </a:lnTo>
                  <a:lnTo>
                    <a:pt x="4837" y="1002"/>
                  </a:lnTo>
                  <a:lnTo>
                    <a:pt x="5032" y="1051"/>
                  </a:lnTo>
                  <a:lnTo>
                    <a:pt x="5179" y="1124"/>
                  </a:lnTo>
                  <a:lnTo>
                    <a:pt x="5350" y="1222"/>
                  </a:lnTo>
                  <a:lnTo>
                    <a:pt x="5594" y="1344"/>
                  </a:lnTo>
                  <a:lnTo>
                    <a:pt x="5862" y="1466"/>
                  </a:lnTo>
                  <a:lnTo>
                    <a:pt x="6009" y="1515"/>
                  </a:lnTo>
                  <a:lnTo>
                    <a:pt x="6204" y="1539"/>
                  </a:lnTo>
                  <a:lnTo>
                    <a:pt x="6400" y="1564"/>
                  </a:lnTo>
                  <a:lnTo>
                    <a:pt x="6839" y="1564"/>
                  </a:lnTo>
                  <a:lnTo>
                    <a:pt x="7059" y="1539"/>
                  </a:lnTo>
                  <a:lnTo>
                    <a:pt x="7230" y="1515"/>
                  </a:lnTo>
                  <a:lnTo>
                    <a:pt x="7401" y="1466"/>
                  </a:lnTo>
                  <a:lnTo>
                    <a:pt x="7670" y="1344"/>
                  </a:lnTo>
                  <a:lnTo>
                    <a:pt x="7890" y="1222"/>
                  </a:lnTo>
                  <a:lnTo>
                    <a:pt x="8061" y="1124"/>
                  </a:lnTo>
                  <a:lnTo>
                    <a:pt x="8231" y="1051"/>
                  </a:lnTo>
                  <a:lnTo>
                    <a:pt x="8427" y="1002"/>
                  </a:lnTo>
                  <a:lnTo>
                    <a:pt x="8671" y="978"/>
                  </a:lnTo>
                  <a:lnTo>
                    <a:pt x="8915" y="1002"/>
                  </a:lnTo>
                  <a:lnTo>
                    <a:pt x="9111" y="1051"/>
                  </a:lnTo>
                  <a:lnTo>
                    <a:pt x="9282" y="1124"/>
                  </a:lnTo>
                  <a:lnTo>
                    <a:pt x="9453" y="1222"/>
                  </a:lnTo>
                  <a:lnTo>
                    <a:pt x="9672" y="1344"/>
                  </a:lnTo>
                  <a:lnTo>
                    <a:pt x="9941" y="1466"/>
                  </a:lnTo>
                  <a:lnTo>
                    <a:pt x="10112" y="1515"/>
                  </a:lnTo>
                  <a:lnTo>
                    <a:pt x="10283" y="1539"/>
                  </a:lnTo>
                  <a:lnTo>
                    <a:pt x="10478" y="1564"/>
                  </a:lnTo>
                  <a:lnTo>
                    <a:pt x="10942" y="1564"/>
                  </a:lnTo>
                  <a:lnTo>
                    <a:pt x="11138" y="1539"/>
                  </a:lnTo>
                  <a:lnTo>
                    <a:pt x="11333" y="1515"/>
                  </a:lnTo>
                  <a:lnTo>
                    <a:pt x="11480" y="1466"/>
                  </a:lnTo>
                  <a:lnTo>
                    <a:pt x="11748" y="1344"/>
                  </a:lnTo>
                  <a:lnTo>
                    <a:pt x="11993" y="1222"/>
                  </a:lnTo>
                  <a:lnTo>
                    <a:pt x="12139" y="1124"/>
                  </a:lnTo>
                  <a:lnTo>
                    <a:pt x="12310" y="1051"/>
                  </a:lnTo>
                  <a:lnTo>
                    <a:pt x="12506" y="1002"/>
                  </a:lnTo>
                  <a:lnTo>
                    <a:pt x="12774" y="978"/>
                  </a:lnTo>
                  <a:lnTo>
                    <a:pt x="13018" y="1002"/>
                  </a:lnTo>
                  <a:lnTo>
                    <a:pt x="13214" y="1051"/>
                  </a:lnTo>
                  <a:lnTo>
                    <a:pt x="13385" y="1124"/>
                  </a:lnTo>
                  <a:lnTo>
                    <a:pt x="13556" y="1222"/>
                  </a:lnTo>
                  <a:lnTo>
                    <a:pt x="13776" y="1344"/>
                  </a:lnTo>
                  <a:lnTo>
                    <a:pt x="14044" y="1466"/>
                  </a:lnTo>
                  <a:lnTo>
                    <a:pt x="14215" y="1515"/>
                  </a:lnTo>
                  <a:lnTo>
                    <a:pt x="14386" y="1539"/>
                  </a:lnTo>
                  <a:lnTo>
                    <a:pt x="14581" y="1564"/>
                  </a:lnTo>
                  <a:lnTo>
                    <a:pt x="15046" y="1564"/>
                  </a:lnTo>
                  <a:lnTo>
                    <a:pt x="15241" y="1539"/>
                  </a:lnTo>
                  <a:lnTo>
                    <a:pt x="15412" y="1515"/>
                  </a:lnTo>
                  <a:lnTo>
                    <a:pt x="15583" y="1466"/>
                  </a:lnTo>
                  <a:lnTo>
                    <a:pt x="15851" y="1344"/>
                  </a:lnTo>
                  <a:lnTo>
                    <a:pt x="16071" y="1222"/>
                  </a:lnTo>
                  <a:lnTo>
                    <a:pt x="16242" y="1124"/>
                  </a:lnTo>
                  <a:lnTo>
                    <a:pt x="16413" y="1051"/>
                  </a:lnTo>
                  <a:lnTo>
                    <a:pt x="16609" y="1002"/>
                  </a:lnTo>
                  <a:lnTo>
                    <a:pt x="16853" y="978"/>
                  </a:lnTo>
                  <a:lnTo>
                    <a:pt x="16951" y="978"/>
                  </a:lnTo>
                  <a:lnTo>
                    <a:pt x="17048" y="953"/>
                  </a:lnTo>
                  <a:lnTo>
                    <a:pt x="17121" y="904"/>
                  </a:lnTo>
                  <a:lnTo>
                    <a:pt x="17195" y="856"/>
                  </a:lnTo>
                  <a:lnTo>
                    <a:pt x="17268" y="782"/>
                  </a:lnTo>
                  <a:lnTo>
                    <a:pt x="17317" y="685"/>
                  </a:lnTo>
                  <a:lnTo>
                    <a:pt x="17341" y="611"/>
                  </a:lnTo>
                  <a:lnTo>
                    <a:pt x="17341" y="489"/>
                  </a:lnTo>
                  <a:lnTo>
                    <a:pt x="17341" y="392"/>
                  </a:lnTo>
                  <a:lnTo>
                    <a:pt x="17317" y="318"/>
                  </a:lnTo>
                  <a:lnTo>
                    <a:pt x="17268" y="221"/>
                  </a:lnTo>
                  <a:lnTo>
                    <a:pt x="17195" y="147"/>
                  </a:lnTo>
                  <a:lnTo>
                    <a:pt x="17121" y="99"/>
                  </a:lnTo>
                  <a:lnTo>
                    <a:pt x="17048" y="50"/>
                  </a:lnTo>
                  <a:lnTo>
                    <a:pt x="16951" y="25"/>
                  </a:lnTo>
                  <a:lnTo>
                    <a:pt x="16853" y="1"/>
                  </a:lnTo>
                  <a:lnTo>
                    <a:pt x="16633" y="25"/>
                  </a:lnTo>
                  <a:lnTo>
                    <a:pt x="16438" y="50"/>
                  </a:lnTo>
                  <a:lnTo>
                    <a:pt x="16242" y="74"/>
                  </a:lnTo>
                  <a:lnTo>
                    <a:pt x="16096" y="123"/>
                  </a:lnTo>
                  <a:lnTo>
                    <a:pt x="15827" y="245"/>
                  </a:lnTo>
                  <a:lnTo>
                    <a:pt x="15583" y="367"/>
                  </a:lnTo>
                  <a:lnTo>
                    <a:pt x="15436" y="465"/>
                  </a:lnTo>
                  <a:lnTo>
                    <a:pt x="15265" y="538"/>
                  </a:lnTo>
                  <a:lnTo>
                    <a:pt x="15070" y="587"/>
                  </a:lnTo>
                  <a:lnTo>
                    <a:pt x="14557" y="587"/>
                  </a:lnTo>
                  <a:lnTo>
                    <a:pt x="14362" y="538"/>
                  </a:lnTo>
                  <a:lnTo>
                    <a:pt x="14191" y="465"/>
                  </a:lnTo>
                  <a:lnTo>
                    <a:pt x="14020" y="367"/>
                  </a:lnTo>
                  <a:lnTo>
                    <a:pt x="13800" y="245"/>
                  </a:lnTo>
                  <a:lnTo>
                    <a:pt x="13531" y="123"/>
                  </a:lnTo>
                  <a:lnTo>
                    <a:pt x="13385" y="74"/>
                  </a:lnTo>
                  <a:lnTo>
                    <a:pt x="13189" y="50"/>
                  </a:lnTo>
                  <a:lnTo>
                    <a:pt x="12994" y="25"/>
                  </a:lnTo>
                  <a:lnTo>
                    <a:pt x="12774" y="1"/>
                  </a:lnTo>
                  <a:lnTo>
                    <a:pt x="12530" y="25"/>
                  </a:lnTo>
                  <a:lnTo>
                    <a:pt x="12335" y="50"/>
                  </a:lnTo>
                  <a:lnTo>
                    <a:pt x="12164" y="74"/>
                  </a:lnTo>
                  <a:lnTo>
                    <a:pt x="11993" y="123"/>
                  </a:lnTo>
                  <a:lnTo>
                    <a:pt x="11724" y="245"/>
                  </a:lnTo>
                  <a:lnTo>
                    <a:pt x="11504" y="367"/>
                  </a:lnTo>
                  <a:lnTo>
                    <a:pt x="11333" y="465"/>
                  </a:lnTo>
                  <a:lnTo>
                    <a:pt x="11162" y="538"/>
                  </a:lnTo>
                  <a:lnTo>
                    <a:pt x="10967" y="587"/>
                  </a:lnTo>
                  <a:lnTo>
                    <a:pt x="10478" y="587"/>
                  </a:lnTo>
                  <a:lnTo>
                    <a:pt x="10283" y="538"/>
                  </a:lnTo>
                  <a:lnTo>
                    <a:pt x="10112" y="465"/>
                  </a:lnTo>
                  <a:lnTo>
                    <a:pt x="9941" y="367"/>
                  </a:lnTo>
                  <a:lnTo>
                    <a:pt x="9721" y="245"/>
                  </a:lnTo>
                  <a:lnTo>
                    <a:pt x="9428" y="123"/>
                  </a:lnTo>
                  <a:lnTo>
                    <a:pt x="9282" y="74"/>
                  </a:lnTo>
                  <a:lnTo>
                    <a:pt x="9111" y="50"/>
                  </a:lnTo>
                  <a:lnTo>
                    <a:pt x="8891" y="25"/>
                  </a:lnTo>
                  <a:lnTo>
                    <a:pt x="8671" y="1"/>
                  </a:lnTo>
                  <a:lnTo>
                    <a:pt x="8451" y="25"/>
                  </a:lnTo>
                  <a:lnTo>
                    <a:pt x="8231" y="50"/>
                  </a:lnTo>
                  <a:lnTo>
                    <a:pt x="8061" y="74"/>
                  </a:lnTo>
                  <a:lnTo>
                    <a:pt x="7890" y="123"/>
                  </a:lnTo>
                  <a:lnTo>
                    <a:pt x="7621" y="245"/>
                  </a:lnTo>
                  <a:lnTo>
                    <a:pt x="7401" y="367"/>
                  </a:lnTo>
                  <a:lnTo>
                    <a:pt x="7230" y="465"/>
                  </a:lnTo>
                  <a:lnTo>
                    <a:pt x="7059" y="538"/>
                  </a:lnTo>
                  <a:lnTo>
                    <a:pt x="6864" y="587"/>
                  </a:lnTo>
                  <a:lnTo>
                    <a:pt x="6375" y="587"/>
                  </a:lnTo>
                  <a:lnTo>
                    <a:pt x="6180" y="538"/>
                  </a:lnTo>
                  <a:lnTo>
                    <a:pt x="6009" y="465"/>
                  </a:lnTo>
                  <a:lnTo>
                    <a:pt x="5838" y="367"/>
                  </a:lnTo>
                  <a:lnTo>
                    <a:pt x="5618" y="245"/>
                  </a:lnTo>
                  <a:lnTo>
                    <a:pt x="5350" y="123"/>
                  </a:lnTo>
                  <a:lnTo>
                    <a:pt x="5179" y="74"/>
                  </a:lnTo>
                  <a:lnTo>
                    <a:pt x="5008" y="50"/>
                  </a:lnTo>
                  <a:lnTo>
                    <a:pt x="4812" y="25"/>
                  </a:lnTo>
                  <a:lnTo>
                    <a:pt x="4568" y="1"/>
                  </a:lnTo>
                  <a:lnTo>
                    <a:pt x="4348" y="25"/>
                  </a:lnTo>
                  <a:lnTo>
                    <a:pt x="4153" y="50"/>
                  </a:lnTo>
                  <a:lnTo>
                    <a:pt x="3957" y="74"/>
                  </a:lnTo>
                  <a:lnTo>
                    <a:pt x="3811" y="123"/>
                  </a:lnTo>
                  <a:lnTo>
                    <a:pt x="3542" y="245"/>
                  </a:lnTo>
                  <a:lnTo>
                    <a:pt x="3298" y="367"/>
                  </a:lnTo>
                  <a:lnTo>
                    <a:pt x="3152" y="465"/>
                  </a:lnTo>
                  <a:lnTo>
                    <a:pt x="2981" y="538"/>
                  </a:lnTo>
                  <a:lnTo>
                    <a:pt x="2785" y="587"/>
                  </a:lnTo>
                  <a:lnTo>
                    <a:pt x="2272" y="587"/>
                  </a:lnTo>
                  <a:lnTo>
                    <a:pt x="2077" y="538"/>
                  </a:lnTo>
                  <a:lnTo>
                    <a:pt x="1906" y="465"/>
                  </a:lnTo>
                  <a:lnTo>
                    <a:pt x="1759" y="367"/>
                  </a:lnTo>
                  <a:lnTo>
                    <a:pt x="1515" y="245"/>
                  </a:lnTo>
                  <a:lnTo>
                    <a:pt x="1247" y="123"/>
                  </a:lnTo>
                  <a:lnTo>
                    <a:pt x="1100" y="74"/>
                  </a:lnTo>
                  <a:lnTo>
                    <a:pt x="905" y="50"/>
                  </a:lnTo>
                  <a:lnTo>
                    <a:pt x="709" y="25"/>
                  </a:lnTo>
                  <a:lnTo>
                    <a:pt x="48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47" name="Google Shape;547;p39"/>
            <p:cNvSpPr/>
            <p:nvPr/>
          </p:nvSpPr>
          <p:spPr>
            <a:xfrm>
              <a:off x="6684575" y="4312500"/>
              <a:ext cx="349875" cy="377350"/>
            </a:xfrm>
            <a:custGeom>
              <a:avLst/>
              <a:gdLst/>
              <a:ahLst/>
              <a:cxnLst/>
              <a:rect l="l" t="t" r="r" b="b"/>
              <a:pathLst>
                <a:path w="13995" h="15094" extrusionOk="0">
                  <a:moveTo>
                    <a:pt x="5691" y="5740"/>
                  </a:moveTo>
                  <a:lnTo>
                    <a:pt x="5764" y="5764"/>
                  </a:lnTo>
                  <a:lnTo>
                    <a:pt x="5813" y="5837"/>
                  </a:lnTo>
                  <a:lnTo>
                    <a:pt x="5862" y="5886"/>
                  </a:lnTo>
                  <a:lnTo>
                    <a:pt x="5935" y="6082"/>
                  </a:lnTo>
                  <a:lnTo>
                    <a:pt x="5959" y="6301"/>
                  </a:lnTo>
                  <a:lnTo>
                    <a:pt x="5935" y="6521"/>
                  </a:lnTo>
                  <a:lnTo>
                    <a:pt x="5862" y="6692"/>
                  </a:lnTo>
                  <a:lnTo>
                    <a:pt x="5813" y="6765"/>
                  </a:lnTo>
                  <a:lnTo>
                    <a:pt x="5764" y="6814"/>
                  </a:lnTo>
                  <a:lnTo>
                    <a:pt x="5691" y="6839"/>
                  </a:lnTo>
                  <a:lnTo>
                    <a:pt x="5642" y="6863"/>
                  </a:lnTo>
                  <a:lnTo>
                    <a:pt x="5569" y="6839"/>
                  </a:lnTo>
                  <a:lnTo>
                    <a:pt x="5520" y="6814"/>
                  </a:lnTo>
                  <a:lnTo>
                    <a:pt x="5446" y="6765"/>
                  </a:lnTo>
                  <a:lnTo>
                    <a:pt x="5398" y="6692"/>
                  </a:lnTo>
                  <a:lnTo>
                    <a:pt x="5349" y="6521"/>
                  </a:lnTo>
                  <a:lnTo>
                    <a:pt x="5324" y="6301"/>
                  </a:lnTo>
                  <a:lnTo>
                    <a:pt x="5349" y="6082"/>
                  </a:lnTo>
                  <a:lnTo>
                    <a:pt x="5398" y="5886"/>
                  </a:lnTo>
                  <a:lnTo>
                    <a:pt x="5446" y="5837"/>
                  </a:lnTo>
                  <a:lnTo>
                    <a:pt x="5520" y="5764"/>
                  </a:lnTo>
                  <a:lnTo>
                    <a:pt x="5569" y="5740"/>
                  </a:lnTo>
                  <a:close/>
                  <a:moveTo>
                    <a:pt x="8402" y="5740"/>
                  </a:moveTo>
                  <a:lnTo>
                    <a:pt x="8475" y="5764"/>
                  </a:lnTo>
                  <a:lnTo>
                    <a:pt x="8524" y="5837"/>
                  </a:lnTo>
                  <a:lnTo>
                    <a:pt x="8573" y="5886"/>
                  </a:lnTo>
                  <a:lnTo>
                    <a:pt x="8621" y="6082"/>
                  </a:lnTo>
                  <a:lnTo>
                    <a:pt x="8646" y="6301"/>
                  </a:lnTo>
                  <a:lnTo>
                    <a:pt x="8621" y="6521"/>
                  </a:lnTo>
                  <a:lnTo>
                    <a:pt x="8573" y="6692"/>
                  </a:lnTo>
                  <a:lnTo>
                    <a:pt x="8524" y="6765"/>
                  </a:lnTo>
                  <a:lnTo>
                    <a:pt x="8475" y="6814"/>
                  </a:lnTo>
                  <a:lnTo>
                    <a:pt x="8402" y="6839"/>
                  </a:lnTo>
                  <a:lnTo>
                    <a:pt x="8328" y="6863"/>
                  </a:lnTo>
                  <a:lnTo>
                    <a:pt x="8280" y="6839"/>
                  </a:lnTo>
                  <a:lnTo>
                    <a:pt x="8206" y="6814"/>
                  </a:lnTo>
                  <a:lnTo>
                    <a:pt x="8157" y="6765"/>
                  </a:lnTo>
                  <a:lnTo>
                    <a:pt x="8109" y="6692"/>
                  </a:lnTo>
                  <a:lnTo>
                    <a:pt x="8035" y="6521"/>
                  </a:lnTo>
                  <a:lnTo>
                    <a:pt x="8011" y="6301"/>
                  </a:lnTo>
                  <a:lnTo>
                    <a:pt x="8035" y="6082"/>
                  </a:lnTo>
                  <a:lnTo>
                    <a:pt x="8109" y="5886"/>
                  </a:lnTo>
                  <a:lnTo>
                    <a:pt x="8157" y="5837"/>
                  </a:lnTo>
                  <a:lnTo>
                    <a:pt x="8206" y="5764"/>
                  </a:lnTo>
                  <a:lnTo>
                    <a:pt x="8280" y="5740"/>
                  </a:lnTo>
                  <a:close/>
                  <a:moveTo>
                    <a:pt x="9867" y="2931"/>
                  </a:moveTo>
                  <a:lnTo>
                    <a:pt x="9867" y="4421"/>
                  </a:lnTo>
                  <a:lnTo>
                    <a:pt x="11552" y="4421"/>
                  </a:lnTo>
                  <a:lnTo>
                    <a:pt x="11552" y="6033"/>
                  </a:lnTo>
                  <a:lnTo>
                    <a:pt x="7229" y="4225"/>
                  </a:lnTo>
                  <a:lnTo>
                    <a:pt x="7229" y="9867"/>
                  </a:lnTo>
                  <a:lnTo>
                    <a:pt x="7205" y="9965"/>
                  </a:lnTo>
                  <a:lnTo>
                    <a:pt x="7156" y="10063"/>
                  </a:lnTo>
                  <a:lnTo>
                    <a:pt x="7083" y="10111"/>
                  </a:lnTo>
                  <a:lnTo>
                    <a:pt x="6887" y="10111"/>
                  </a:lnTo>
                  <a:lnTo>
                    <a:pt x="6814" y="10063"/>
                  </a:lnTo>
                  <a:lnTo>
                    <a:pt x="6765" y="9965"/>
                  </a:lnTo>
                  <a:lnTo>
                    <a:pt x="6741" y="9867"/>
                  </a:lnTo>
                  <a:lnTo>
                    <a:pt x="6741" y="4225"/>
                  </a:lnTo>
                  <a:lnTo>
                    <a:pt x="2418" y="6033"/>
                  </a:lnTo>
                  <a:lnTo>
                    <a:pt x="2418" y="4421"/>
                  </a:lnTo>
                  <a:lnTo>
                    <a:pt x="4103" y="4421"/>
                  </a:lnTo>
                  <a:lnTo>
                    <a:pt x="4103" y="2931"/>
                  </a:lnTo>
                  <a:close/>
                  <a:moveTo>
                    <a:pt x="5520" y="0"/>
                  </a:moveTo>
                  <a:lnTo>
                    <a:pt x="5520" y="2027"/>
                  </a:lnTo>
                  <a:lnTo>
                    <a:pt x="3151" y="2027"/>
                  </a:lnTo>
                  <a:lnTo>
                    <a:pt x="3151" y="3542"/>
                  </a:lnTo>
                  <a:lnTo>
                    <a:pt x="1466" y="3542"/>
                  </a:lnTo>
                  <a:lnTo>
                    <a:pt x="1466" y="6423"/>
                  </a:lnTo>
                  <a:lnTo>
                    <a:pt x="586" y="6765"/>
                  </a:lnTo>
                  <a:lnTo>
                    <a:pt x="415" y="6863"/>
                  </a:lnTo>
                  <a:lnTo>
                    <a:pt x="269" y="6985"/>
                  </a:lnTo>
                  <a:lnTo>
                    <a:pt x="147" y="7132"/>
                  </a:lnTo>
                  <a:lnTo>
                    <a:pt x="49" y="7278"/>
                  </a:lnTo>
                  <a:lnTo>
                    <a:pt x="0" y="7425"/>
                  </a:lnTo>
                  <a:lnTo>
                    <a:pt x="0" y="7596"/>
                  </a:lnTo>
                  <a:lnTo>
                    <a:pt x="0" y="7791"/>
                  </a:lnTo>
                  <a:lnTo>
                    <a:pt x="73" y="7987"/>
                  </a:lnTo>
                  <a:lnTo>
                    <a:pt x="1514" y="11308"/>
                  </a:lnTo>
                  <a:lnTo>
                    <a:pt x="1514" y="14874"/>
                  </a:lnTo>
                  <a:lnTo>
                    <a:pt x="1759" y="14752"/>
                  </a:lnTo>
                  <a:lnTo>
                    <a:pt x="2052" y="14630"/>
                  </a:lnTo>
                  <a:lnTo>
                    <a:pt x="2247" y="14581"/>
                  </a:lnTo>
                  <a:lnTo>
                    <a:pt x="2442" y="14556"/>
                  </a:lnTo>
                  <a:lnTo>
                    <a:pt x="2662" y="14532"/>
                  </a:lnTo>
                  <a:lnTo>
                    <a:pt x="2882" y="14508"/>
                  </a:lnTo>
                  <a:lnTo>
                    <a:pt x="3175" y="14532"/>
                  </a:lnTo>
                  <a:lnTo>
                    <a:pt x="3419" y="14556"/>
                  </a:lnTo>
                  <a:lnTo>
                    <a:pt x="3639" y="14605"/>
                  </a:lnTo>
                  <a:lnTo>
                    <a:pt x="3835" y="14678"/>
                  </a:lnTo>
                  <a:lnTo>
                    <a:pt x="4152" y="14801"/>
                  </a:lnTo>
                  <a:lnTo>
                    <a:pt x="4396" y="14947"/>
                  </a:lnTo>
                  <a:lnTo>
                    <a:pt x="4543" y="15020"/>
                  </a:lnTo>
                  <a:lnTo>
                    <a:pt x="4641" y="15069"/>
                  </a:lnTo>
                  <a:lnTo>
                    <a:pt x="4787" y="15094"/>
                  </a:lnTo>
                  <a:lnTo>
                    <a:pt x="5105" y="15094"/>
                  </a:lnTo>
                  <a:lnTo>
                    <a:pt x="5227" y="15069"/>
                  </a:lnTo>
                  <a:lnTo>
                    <a:pt x="5349" y="15020"/>
                  </a:lnTo>
                  <a:lnTo>
                    <a:pt x="5471" y="14947"/>
                  </a:lnTo>
                  <a:lnTo>
                    <a:pt x="5740" y="14801"/>
                  </a:lnTo>
                  <a:lnTo>
                    <a:pt x="6057" y="14678"/>
                  </a:lnTo>
                  <a:lnTo>
                    <a:pt x="6252" y="14605"/>
                  </a:lnTo>
                  <a:lnTo>
                    <a:pt x="6472" y="14556"/>
                  </a:lnTo>
                  <a:lnTo>
                    <a:pt x="6716" y="14532"/>
                  </a:lnTo>
                  <a:lnTo>
                    <a:pt x="6985" y="14508"/>
                  </a:lnTo>
                  <a:lnTo>
                    <a:pt x="7254" y="14532"/>
                  </a:lnTo>
                  <a:lnTo>
                    <a:pt x="7498" y="14556"/>
                  </a:lnTo>
                  <a:lnTo>
                    <a:pt x="7718" y="14605"/>
                  </a:lnTo>
                  <a:lnTo>
                    <a:pt x="7913" y="14678"/>
                  </a:lnTo>
                  <a:lnTo>
                    <a:pt x="8255" y="14801"/>
                  </a:lnTo>
                  <a:lnTo>
                    <a:pt x="8499" y="14947"/>
                  </a:lnTo>
                  <a:lnTo>
                    <a:pt x="8621" y="15020"/>
                  </a:lnTo>
                  <a:lnTo>
                    <a:pt x="8744" y="15069"/>
                  </a:lnTo>
                  <a:lnTo>
                    <a:pt x="8866" y="15094"/>
                  </a:lnTo>
                  <a:lnTo>
                    <a:pt x="9183" y="15094"/>
                  </a:lnTo>
                  <a:lnTo>
                    <a:pt x="9330" y="15069"/>
                  </a:lnTo>
                  <a:lnTo>
                    <a:pt x="9427" y="15020"/>
                  </a:lnTo>
                  <a:lnTo>
                    <a:pt x="9574" y="14947"/>
                  </a:lnTo>
                  <a:lnTo>
                    <a:pt x="9818" y="14801"/>
                  </a:lnTo>
                  <a:lnTo>
                    <a:pt x="10136" y="14678"/>
                  </a:lnTo>
                  <a:lnTo>
                    <a:pt x="10331" y="14605"/>
                  </a:lnTo>
                  <a:lnTo>
                    <a:pt x="10551" y="14556"/>
                  </a:lnTo>
                  <a:lnTo>
                    <a:pt x="10795" y="14532"/>
                  </a:lnTo>
                  <a:lnTo>
                    <a:pt x="11088" y="14508"/>
                  </a:lnTo>
                  <a:lnTo>
                    <a:pt x="11308" y="14532"/>
                  </a:lnTo>
                  <a:lnTo>
                    <a:pt x="11528" y="14556"/>
                  </a:lnTo>
                  <a:lnTo>
                    <a:pt x="11723" y="14581"/>
                  </a:lnTo>
                  <a:lnTo>
                    <a:pt x="11919" y="14630"/>
                  </a:lnTo>
                  <a:lnTo>
                    <a:pt x="12212" y="14752"/>
                  </a:lnTo>
                  <a:lnTo>
                    <a:pt x="12456" y="14874"/>
                  </a:lnTo>
                  <a:lnTo>
                    <a:pt x="12456" y="11308"/>
                  </a:lnTo>
                  <a:lnTo>
                    <a:pt x="13897" y="7987"/>
                  </a:lnTo>
                  <a:lnTo>
                    <a:pt x="13970" y="7791"/>
                  </a:lnTo>
                  <a:lnTo>
                    <a:pt x="13995" y="7596"/>
                  </a:lnTo>
                  <a:lnTo>
                    <a:pt x="13970" y="7425"/>
                  </a:lnTo>
                  <a:lnTo>
                    <a:pt x="13921" y="7278"/>
                  </a:lnTo>
                  <a:lnTo>
                    <a:pt x="13824" y="7132"/>
                  </a:lnTo>
                  <a:lnTo>
                    <a:pt x="13701" y="6985"/>
                  </a:lnTo>
                  <a:lnTo>
                    <a:pt x="13555" y="6863"/>
                  </a:lnTo>
                  <a:lnTo>
                    <a:pt x="13384" y="6765"/>
                  </a:lnTo>
                  <a:lnTo>
                    <a:pt x="12505" y="6423"/>
                  </a:lnTo>
                  <a:lnTo>
                    <a:pt x="12505" y="3542"/>
                  </a:lnTo>
                  <a:lnTo>
                    <a:pt x="10820" y="3542"/>
                  </a:lnTo>
                  <a:lnTo>
                    <a:pt x="10820" y="2027"/>
                  </a:lnTo>
                  <a:lnTo>
                    <a:pt x="8450" y="2027"/>
                  </a:lnTo>
                  <a:lnTo>
                    <a:pt x="845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548" name="Google Shape;548;p39"/>
          <p:cNvSpPr/>
          <p:nvPr/>
        </p:nvSpPr>
        <p:spPr>
          <a:xfrm>
            <a:off x="1210901" y="5326222"/>
            <a:ext cx="483643" cy="276487"/>
          </a:xfrm>
          <a:custGeom>
            <a:avLst/>
            <a:gdLst/>
            <a:ahLst/>
            <a:cxnLst/>
            <a:rect l="l" t="t" r="r" b="b"/>
            <a:pathLst>
              <a:path w="22274" h="13141" extrusionOk="0">
                <a:moveTo>
                  <a:pt x="14532" y="3786"/>
                </a:moveTo>
                <a:lnTo>
                  <a:pt x="11747" y="7084"/>
                </a:lnTo>
                <a:lnTo>
                  <a:pt x="11577" y="7035"/>
                </a:lnTo>
                <a:lnTo>
                  <a:pt x="11406" y="6986"/>
                </a:lnTo>
                <a:lnTo>
                  <a:pt x="11235" y="6937"/>
                </a:lnTo>
                <a:lnTo>
                  <a:pt x="10893" y="6937"/>
                </a:lnTo>
                <a:lnTo>
                  <a:pt x="10746" y="6961"/>
                </a:lnTo>
                <a:lnTo>
                  <a:pt x="9207" y="3786"/>
                </a:lnTo>
                <a:close/>
                <a:moveTo>
                  <a:pt x="7034" y="6082"/>
                </a:moveTo>
                <a:lnTo>
                  <a:pt x="7229" y="6302"/>
                </a:lnTo>
                <a:lnTo>
                  <a:pt x="7400" y="6522"/>
                </a:lnTo>
                <a:lnTo>
                  <a:pt x="7571" y="6766"/>
                </a:lnTo>
                <a:lnTo>
                  <a:pt x="7718" y="7010"/>
                </a:lnTo>
                <a:lnTo>
                  <a:pt x="7840" y="7279"/>
                </a:lnTo>
                <a:lnTo>
                  <a:pt x="7937" y="7572"/>
                </a:lnTo>
                <a:lnTo>
                  <a:pt x="8011" y="7841"/>
                </a:lnTo>
                <a:lnTo>
                  <a:pt x="8060" y="8134"/>
                </a:lnTo>
                <a:lnTo>
                  <a:pt x="5422" y="8134"/>
                </a:lnTo>
                <a:lnTo>
                  <a:pt x="7034" y="6082"/>
                </a:lnTo>
                <a:close/>
                <a:moveTo>
                  <a:pt x="8475" y="4275"/>
                </a:moveTo>
                <a:lnTo>
                  <a:pt x="9965" y="7352"/>
                </a:lnTo>
                <a:lnTo>
                  <a:pt x="9769" y="7523"/>
                </a:lnTo>
                <a:lnTo>
                  <a:pt x="9623" y="7743"/>
                </a:lnTo>
                <a:lnTo>
                  <a:pt x="9525" y="7963"/>
                </a:lnTo>
                <a:lnTo>
                  <a:pt x="9427" y="8183"/>
                </a:lnTo>
                <a:lnTo>
                  <a:pt x="9061" y="8183"/>
                </a:lnTo>
                <a:lnTo>
                  <a:pt x="8988" y="7767"/>
                </a:lnTo>
                <a:lnTo>
                  <a:pt x="8890" y="7377"/>
                </a:lnTo>
                <a:lnTo>
                  <a:pt x="8768" y="6986"/>
                </a:lnTo>
                <a:lnTo>
                  <a:pt x="8597" y="6619"/>
                </a:lnTo>
                <a:lnTo>
                  <a:pt x="8402" y="6253"/>
                </a:lnTo>
                <a:lnTo>
                  <a:pt x="8182" y="5936"/>
                </a:lnTo>
                <a:lnTo>
                  <a:pt x="7937" y="5618"/>
                </a:lnTo>
                <a:lnTo>
                  <a:pt x="7644" y="5325"/>
                </a:lnTo>
                <a:lnTo>
                  <a:pt x="8475" y="4275"/>
                </a:lnTo>
                <a:close/>
                <a:moveTo>
                  <a:pt x="11161" y="8012"/>
                </a:moveTo>
                <a:lnTo>
                  <a:pt x="11259" y="8060"/>
                </a:lnTo>
                <a:lnTo>
                  <a:pt x="11381" y="8109"/>
                </a:lnTo>
                <a:lnTo>
                  <a:pt x="11454" y="8183"/>
                </a:lnTo>
                <a:lnTo>
                  <a:pt x="11528" y="8280"/>
                </a:lnTo>
                <a:lnTo>
                  <a:pt x="11577" y="8378"/>
                </a:lnTo>
                <a:lnTo>
                  <a:pt x="11625" y="8476"/>
                </a:lnTo>
                <a:lnTo>
                  <a:pt x="11625" y="8598"/>
                </a:lnTo>
                <a:lnTo>
                  <a:pt x="11625" y="8695"/>
                </a:lnTo>
                <a:lnTo>
                  <a:pt x="11577" y="8818"/>
                </a:lnTo>
                <a:lnTo>
                  <a:pt x="11528" y="8915"/>
                </a:lnTo>
                <a:lnTo>
                  <a:pt x="11454" y="9013"/>
                </a:lnTo>
                <a:lnTo>
                  <a:pt x="11381" y="9062"/>
                </a:lnTo>
                <a:lnTo>
                  <a:pt x="11259" y="9135"/>
                </a:lnTo>
                <a:lnTo>
                  <a:pt x="11161" y="9159"/>
                </a:lnTo>
                <a:lnTo>
                  <a:pt x="11039" y="9184"/>
                </a:lnTo>
                <a:lnTo>
                  <a:pt x="10942" y="9159"/>
                </a:lnTo>
                <a:lnTo>
                  <a:pt x="10819" y="9135"/>
                </a:lnTo>
                <a:lnTo>
                  <a:pt x="10722" y="9062"/>
                </a:lnTo>
                <a:lnTo>
                  <a:pt x="10624" y="9013"/>
                </a:lnTo>
                <a:lnTo>
                  <a:pt x="10575" y="8915"/>
                </a:lnTo>
                <a:lnTo>
                  <a:pt x="10502" y="8818"/>
                </a:lnTo>
                <a:lnTo>
                  <a:pt x="10477" y="8695"/>
                </a:lnTo>
                <a:lnTo>
                  <a:pt x="10453" y="8598"/>
                </a:lnTo>
                <a:lnTo>
                  <a:pt x="10477" y="8476"/>
                </a:lnTo>
                <a:lnTo>
                  <a:pt x="10502" y="8378"/>
                </a:lnTo>
                <a:lnTo>
                  <a:pt x="10575" y="8280"/>
                </a:lnTo>
                <a:lnTo>
                  <a:pt x="10624" y="8183"/>
                </a:lnTo>
                <a:lnTo>
                  <a:pt x="10722" y="8109"/>
                </a:lnTo>
                <a:lnTo>
                  <a:pt x="10819" y="8060"/>
                </a:lnTo>
                <a:lnTo>
                  <a:pt x="10942" y="8012"/>
                </a:lnTo>
                <a:close/>
                <a:moveTo>
                  <a:pt x="4811" y="5081"/>
                </a:moveTo>
                <a:lnTo>
                  <a:pt x="5056" y="5105"/>
                </a:lnTo>
                <a:lnTo>
                  <a:pt x="5275" y="5154"/>
                </a:lnTo>
                <a:lnTo>
                  <a:pt x="5520" y="5203"/>
                </a:lnTo>
                <a:lnTo>
                  <a:pt x="5739" y="5276"/>
                </a:lnTo>
                <a:lnTo>
                  <a:pt x="5959" y="5374"/>
                </a:lnTo>
                <a:lnTo>
                  <a:pt x="6179" y="5472"/>
                </a:lnTo>
                <a:lnTo>
                  <a:pt x="6374" y="5569"/>
                </a:lnTo>
                <a:lnTo>
                  <a:pt x="4640" y="7816"/>
                </a:lnTo>
                <a:lnTo>
                  <a:pt x="4396" y="7816"/>
                </a:lnTo>
                <a:lnTo>
                  <a:pt x="4250" y="7865"/>
                </a:lnTo>
                <a:lnTo>
                  <a:pt x="4127" y="7938"/>
                </a:lnTo>
                <a:lnTo>
                  <a:pt x="4005" y="8036"/>
                </a:lnTo>
                <a:lnTo>
                  <a:pt x="3908" y="8158"/>
                </a:lnTo>
                <a:lnTo>
                  <a:pt x="3834" y="8280"/>
                </a:lnTo>
                <a:lnTo>
                  <a:pt x="3786" y="8427"/>
                </a:lnTo>
                <a:lnTo>
                  <a:pt x="3761" y="8598"/>
                </a:lnTo>
                <a:lnTo>
                  <a:pt x="3786" y="8744"/>
                </a:lnTo>
                <a:lnTo>
                  <a:pt x="3834" y="8891"/>
                </a:lnTo>
                <a:lnTo>
                  <a:pt x="3908" y="9037"/>
                </a:lnTo>
                <a:lnTo>
                  <a:pt x="4005" y="9135"/>
                </a:lnTo>
                <a:lnTo>
                  <a:pt x="4127" y="9233"/>
                </a:lnTo>
                <a:lnTo>
                  <a:pt x="4250" y="9306"/>
                </a:lnTo>
                <a:lnTo>
                  <a:pt x="4396" y="9355"/>
                </a:lnTo>
                <a:lnTo>
                  <a:pt x="4543" y="9379"/>
                </a:lnTo>
                <a:lnTo>
                  <a:pt x="4738" y="9355"/>
                </a:lnTo>
                <a:lnTo>
                  <a:pt x="4933" y="9282"/>
                </a:lnTo>
                <a:lnTo>
                  <a:pt x="5080" y="9159"/>
                </a:lnTo>
                <a:lnTo>
                  <a:pt x="5227" y="9013"/>
                </a:lnTo>
                <a:lnTo>
                  <a:pt x="8060" y="9013"/>
                </a:lnTo>
                <a:lnTo>
                  <a:pt x="8011" y="9330"/>
                </a:lnTo>
                <a:lnTo>
                  <a:pt x="7937" y="9648"/>
                </a:lnTo>
                <a:lnTo>
                  <a:pt x="7815" y="9965"/>
                </a:lnTo>
                <a:lnTo>
                  <a:pt x="7693" y="10259"/>
                </a:lnTo>
                <a:lnTo>
                  <a:pt x="7522" y="10527"/>
                </a:lnTo>
                <a:lnTo>
                  <a:pt x="7351" y="10771"/>
                </a:lnTo>
                <a:lnTo>
                  <a:pt x="7156" y="11016"/>
                </a:lnTo>
                <a:lnTo>
                  <a:pt x="6912" y="11235"/>
                </a:lnTo>
                <a:lnTo>
                  <a:pt x="6667" y="11431"/>
                </a:lnTo>
                <a:lnTo>
                  <a:pt x="6423" y="11626"/>
                </a:lnTo>
                <a:lnTo>
                  <a:pt x="6130" y="11773"/>
                </a:lnTo>
                <a:lnTo>
                  <a:pt x="5837" y="11895"/>
                </a:lnTo>
                <a:lnTo>
                  <a:pt x="5544" y="12017"/>
                </a:lnTo>
                <a:lnTo>
                  <a:pt x="5227" y="12090"/>
                </a:lnTo>
                <a:lnTo>
                  <a:pt x="4885" y="12139"/>
                </a:lnTo>
                <a:lnTo>
                  <a:pt x="4201" y="12139"/>
                </a:lnTo>
                <a:lnTo>
                  <a:pt x="3834" y="12066"/>
                </a:lnTo>
                <a:lnTo>
                  <a:pt x="3517" y="11993"/>
                </a:lnTo>
                <a:lnTo>
                  <a:pt x="3175" y="11870"/>
                </a:lnTo>
                <a:lnTo>
                  <a:pt x="2882" y="11724"/>
                </a:lnTo>
                <a:lnTo>
                  <a:pt x="2589" y="11553"/>
                </a:lnTo>
                <a:lnTo>
                  <a:pt x="2320" y="11333"/>
                </a:lnTo>
                <a:lnTo>
                  <a:pt x="2052" y="11113"/>
                </a:lnTo>
                <a:lnTo>
                  <a:pt x="1832" y="10869"/>
                </a:lnTo>
                <a:lnTo>
                  <a:pt x="1636" y="10576"/>
                </a:lnTo>
                <a:lnTo>
                  <a:pt x="1441" y="10283"/>
                </a:lnTo>
                <a:lnTo>
                  <a:pt x="1294" y="9990"/>
                </a:lnTo>
                <a:lnTo>
                  <a:pt x="1172" y="9672"/>
                </a:lnTo>
                <a:lnTo>
                  <a:pt x="1099" y="9330"/>
                </a:lnTo>
                <a:lnTo>
                  <a:pt x="1050" y="8964"/>
                </a:lnTo>
                <a:lnTo>
                  <a:pt x="1026" y="8598"/>
                </a:lnTo>
                <a:lnTo>
                  <a:pt x="1050" y="8256"/>
                </a:lnTo>
                <a:lnTo>
                  <a:pt x="1099" y="7889"/>
                </a:lnTo>
                <a:lnTo>
                  <a:pt x="1172" y="7548"/>
                </a:lnTo>
                <a:lnTo>
                  <a:pt x="1294" y="7230"/>
                </a:lnTo>
                <a:lnTo>
                  <a:pt x="1441" y="6913"/>
                </a:lnTo>
                <a:lnTo>
                  <a:pt x="1636" y="6644"/>
                </a:lnTo>
                <a:lnTo>
                  <a:pt x="1832" y="6351"/>
                </a:lnTo>
                <a:lnTo>
                  <a:pt x="2052" y="6107"/>
                </a:lnTo>
                <a:lnTo>
                  <a:pt x="2320" y="5887"/>
                </a:lnTo>
                <a:lnTo>
                  <a:pt x="2589" y="5667"/>
                </a:lnTo>
                <a:lnTo>
                  <a:pt x="2882" y="5496"/>
                </a:lnTo>
                <a:lnTo>
                  <a:pt x="3175" y="5349"/>
                </a:lnTo>
                <a:lnTo>
                  <a:pt x="3517" y="5227"/>
                </a:lnTo>
                <a:lnTo>
                  <a:pt x="3834" y="5154"/>
                </a:lnTo>
                <a:lnTo>
                  <a:pt x="4201" y="5081"/>
                </a:lnTo>
                <a:close/>
                <a:moveTo>
                  <a:pt x="18097" y="5081"/>
                </a:moveTo>
                <a:lnTo>
                  <a:pt x="18464" y="5154"/>
                </a:lnTo>
                <a:lnTo>
                  <a:pt x="18806" y="5227"/>
                </a:lnTo>
                <a:lnTo>
                  <a:pt x="19123" y="5349"/>
                </a:lnTo>
                <a:lnTo>
                  <a:pt x="19441" y="5496"/>
                </a:lnTo>
                <a:lnTo>
                  <a:pt x="19734" y="5667"/>
                </a:lnTo>
                <a:lnTo>
                  <a:pt x="20002" y="5887"/>
                </a:lnTo>
                <a:lnTo>
                  <a:pt x="20247" y="6107"/>
                </a:lnTo>
                <a:lnTo>
                  <a:pt x="20466" y="6351"/>
                </a:lnTo>
                <a:lnTo>
                  <a:pt x="20686" y="6644"/>
                </a:lnTo>
                <a:lnTo>
                  <a:pt x="20857" y="6913"/>
                </a:lnTo>
                <a:lnTo>
                  <a:pt x="21004" y="7230"/>
                </a:lnTo>
                <a:lnTo>
                  <a:pt x="21126" y="7548"/>
                </a:lnTo>
                <a:lnTo>
                  <a:pt x="21199" y="7889"/>
                </a:lnTo>
                <a:lnTo>
                  <a:pt x="21272" y="8256"/>
                </a:lnTo>
                <a:lnTo>
                  <a:pt x="21272" y="8598"/>
                </a:lnTo>
                <a:lnTo>
                  <a:pt x="21272" y="8964"/>
                </a:lnTo>
                <a:lnTo>
                  <a:pt x="21199" y="9330"/>
                </a:lnTo>
                <a:lnTo>
                  <a:pt x="21126" y="9672"/>
                </a:lnTo>
                <a:lnTo>
                  <a:pt x="21004" y="9990"/>
                </a:lnTo>
                <a:lnTo>
                  <a:pt x="20857" y="10283"/>
                </a:lnTo>
                <a:lnTo>
                  <a:pt x="20686" y="10576"/>
                </a:lnTo>
                <a:lnTo>
                  <a:pt x="20466" y="10869"/>
                </a:lnTo>
                <a:lnTo>
                  <a:pt x="20247" y="11113"/>
                </a:lnTo>
                <a:lnTo>
                  <a:pt x="20002" y="11333"/>
                </a:lnTo>
                <a:lnTo>
                  <a:pt x="19734" y="11553"/>
                </a:lnTo>
                <a:lnTo>
                  <a:pt x="19441" y="11724"/>
                </a:lnTo>
                <a:lnTo>
                  <a:pt x="19123" y="11870"/>
                </a:lnTo>
                <a:lnTo>
                  <a:pt x="18806" y="11993"/>
                </a:lnTo>
                <a:lnTo>
                  <a:pt x="18464" y="12066"/>
                </a:lnTo>
                <a:lnTo>
                  <a:pt x="18097" y="12139"/>
                </a:lnTo>
                <a:lnTo>
                  <a:pt x="17389" y="12139"/>
                </a:lnTo>
                <a:lnTo>
                  <a:pt x="17023" y="12066"/>
                </a:lnTo>
                <a:lnTo>
                  <a:pt x="16705" y="11993"/>
                </a:lnTo>
                <a:lnTo>
                  <a:pt x="16363" y="11870"/>
                </a:lnTo>
                <a:lnTo>
                  <a:pt x="16070" y="11724"/>
                </a:lnTo>
                <a:lnTo>
                  <a:pt x="15777" y="11553"/>
                </a:lnTo>
                <a:lnTo>
                  <a:pt x="15509" y="11333"/>
                </a:lnTo>
                <a:lnTo>
                  <a:pt x="15240" y="11113"/>
                </a:lnTo>
                <a:lnTo>
                  <a:pt x="15020" y="10869"/>
                </a:lnTo>
                <a:lnTo>
                  <a:pt x="14825" y="10576"/>
                </a:lnTo>
                <a:lnTo>
                  <a:pt x="14629" y="10283"/>
                </a:lnTo>
                <a:lnTo>
                  <a:pt x="14483" y="9990"/>
                </a:lnTo>
                <a:lnTo>
                  <a:pt x="14361" y="9672"/>
                </a:lnTo>
                <a:lnTo>
                  <a:pt x="14287" y="9330"/>
                </a:lnTo>
                <a:lnTo>
                  <a:pt x="14239" y="8964"/>
                </a:lnTo>
                <a:lnTo>
                  <a:pt x="14214" y="8598"/>
                </a:lnTo>
                <a:lnTo>
                  <a:pt x="14214" y="8354"/>
                </a:lnTo>
                <a:lnTo>
                  <a:pt x="14239" y="8109"/>
                </a:lnTo>
                <a:lnTo>
                  <a:pt x="14287" y="7889"/>
                </a:lnTo>
                <a:lnTo>
                  <a:pt x="14336" y="7645"/>
                </a:lnTo>
                <a:lnTo>
                  <a:pt x="14410" y="7425"/>
                </a:lnTo>
                <a:lnTo>
                  <a:pt x="14507" y="7206"/>
                </a:lnTo>
                <a:lnTo>
                  <a:pt x="14605" y="6986"/>
                </a:lnTo>
                <a:lnTo>
                  <a:pt x="14703" y="6790"/>
                </a:lnTo>
                <a:lnTo>
                  <a:pt x="14849" y="6595"/>
                </a:lnTo>
                <a:lnTo>
                  <a:pt x="14971" y="6424"/>
                </a:lnTo>
                <a:lnTo>
                  <a:pt x="15118" y="6229"/>
                </a:lnTo>
                <a:lnTo>
                  <a:pt x="15289" y="6082"/>
                </a:lnTo>
                <a:lnTo>
                  <a:pt x="15460" y="5911"/>
                </a:lnTo>
                <a:lnTo>
                  <a:pt x="15631" y="5765"/>
                </a:lnTo>
                <a:lnTo>
                  <a:pt x="15826" y="5643"/>
                </a:lnTo>
                <a:lnTo>
                  <a:pt x="16022" y="5520"/>
                </a:lnTo>
                <a:lnTo>
                  <a:pt x="17096" y="8134"/>
                </a:lnTo>
                <a:lnTo>
                  <a:pt x="17023" y="8231"/>
                </a:lnTo>
                <a:lnTo>
                  <a:pt x="16974" y="8354"/>
                </a:lnTo>
                <a:lnTo>
                  <a:pt x="16950" y="8476"/>
                </a:lnTo>
                <a:lnTo>
                  <a:pt x="16925" y="8598"/>
                </a:lnTo>
                <a:lnTo>
                  <a:pt x="16950" y="8744"/>
                </a:lnTo>
                <a:lnTo>
                  <a:pt x="16998" y="8891"/>
                </a:lnTo>
                <a:lnTo>
                  <a:pt x="17072" y="9037"/>
                </a:lnTo>
                <a:lnTo>
                  <a:pt x="17169" y="9135"/>
                </a:lnTo>
                <a:lnTo>
                  <a:pt x="17292" y="9233"/>
                </a:lnTo>
                <a:lnTo>
                  <a:pt x="17414" y="9306"/>
                </a:lnTo>
                <a:lnTo>
                  <a:pt x="17560" y="9355"/>
                </a:lnTo>
                <a:lnTo>
                  <a:pt x="17731" y="9379"/>
                </a:lnTo>
                <a:lnTo>
                  <a:pt x="17878" y="9355"/>
                </a:lnTo>
                <a:lnTo>
                  <a:pt x="18024" y="9306"/>
                </a:lnTo>
                <a:lnTo>
                  <a:pt x="18146" y="9233"/>
                </a:lnTo>
                <a:lnTo>
                  <a:pt x="18268" y="9135"/>
                </a:lnTo>
                <a:lnTo>
                  <a:pt x="18366" y="9037"/>
                </a:lnTo>
                <a:lnTo>
                  <a:pt x="18439" y="8891"/>
                </a:lnTo>
                <a:lnTo>
                  <a:pt x="18488" y="8744"/>
                </a:lnTo>
                <a:lnTo>
                  <a:pt x="18513" y="8598"/>
                </a:lnTo>
                <a:lnTo>
                  <a:pt x="18488" y="8451"/>
                </a:lnTo>
                <a:lnTo>
                  <a:pt x="18464" y="8329"/>
                </a:lnTo>
                <a:lnTo>
                  <a:pt x="18391" y="8207"/>
                </a:lnTo>
                <a:lnTo>
                  <a:pt x="18317" y="8085"/>
                </a:lnTo>
                <a:lnTo>
                  <a:pt x="18220" y="7987"/>
                </a:lnTo>
                <a:lnTo>
                  <a:pt x="18122" y="7914"/>
                </a:lnTo>
                <a:lnTo>
                  <a:pt x="18000" y="7865"/>
                </a:lnTo>
                <a:lnTo>
                  <a:pt x="17853" y="7816"/>
                </a:lnTo>
                <a:lnTo>
                  <a:pt x="16803" y="5203"/>
                </a:lnTo>
                <a:lnTo>
                  <a:pt x="17023" y="5154"/>
                </a:lnTo>
                <a:lnTo>
                  <a:pt x="17267" y="5105"/>
                </a:lnTo>
                <a:lnTo>
                  <a:pt x="17511" y="5081"/>
                </a:lnTo>
                <a:close/>
                <a:moveTo>
                  <a:pt x="6252" y="1"/>
                </a:moveTo>
                <a:lnTo>
                  <a:pt x="6179" y="25"/>
                </a:lnTo>
                <a:lnTo>
                  <a:pt x="6106" y="74"/>
                </a:lnTo>
                <a:lnTo>
                  <a:pt x="6057" y="123"/>
                </a:lnTo>
                <a:lnTo>
                  <a:pt x="6008" y="196"/>
                </a:lnTo>
                <a:lnTo>
                  <a:pt x="5959" y="245"/>
                </a:lnTo>
                <a:lnTo>
                  <a:pt x="5935" y="343"/>
                </a:lnTo>
                <a:lnTo>
                  <a:pt x="5935" y="416"/>
                </a:lnTo>
                <a:lnTo>
                  <a:pt x="5959" y="660"/>
                </a:lnTo>
                <a:lnTo>
                  <a:pt x="6057" y="978"/>
                </a:lnTo>
                <a:lnTo>
                  <a:pt x="6106" y="1124"/>
                </a:lnTo>
                <a:lnTo>
                  <a:pt x="6179" y="1222"/>
                </a:lnTo>
                <a:lnTo>
                  <a:pt x="6252" y="1320"/>
                </a:lnTo>
                <a:lnTo>
                  <a:pt x="6350" y="1344"/>
                </a:lnTo>
                <a:lnTo>
                  <a:pt x="7107" y="1344"/>
                </a:lnTo>
                <a:lnTo>
                  <a:pt x="8084" y="3396"/>
                </a:lnTo>
                <a:lnTo>
                  <a:pt x="6985" y="4788"/>
                </a:lnTo>
                <a:lnTo>
                  <a:pt x="6716" y="4617"/>
                </a:lnTo>
                <a:lnTo>
                  <a:pt x="6423" y="4470"/>
                </a:lnTo>
                <a:lnTo>
                  <a:pt x="6130" y="4348"/>
                </a:lnTo>
                <a:lnTo>
                  <a:pt x="5813" y="4250"/>
                </a:lnTo>
                <a:lnTo>
                  <a:pt x="5495" y="4177"/>
                </a:lnTo>
                <a:lnTo>
                  <a:pt x="5178" y="4104"/>
                </a:lnTo>
                <a:lnTo>
                  <a:pt x="4860" y="4079"/>
                </a:lnTo>
                <a:lnTo>
                  <a:pt x="4030" y="4079"/>
                </a:lnTo>
                <a:lnTo>
                  <a:pt x="3590" y="4153"/>
                </a:lnTo>
                <a:lnTo>
                  <a:pt x="3151" y="4275"/>
                </a:lnTo>
                <a:lnTo>
                  <a:pt x="2735" y="4421"/>
                </a:lnTo>
                <a:lnTo>
                  <a:pt x="2345" y="4617"/>
                </a:lnTo>
                <a:lnTo>
                  <a:pt x="1978" y="4837"/>
                </a:lnTo>
                <a:lnTo>
                  <a:pt x="1636" y="5105"/>
                </a:lnTo>
                <a:lnTo>
                  <a:pt x="1319" y="5398"/>
                </a:lnTo>
                <a:lnTo>
                  <a:pt x="1026" y="5716"/>
                </a:lnTo>
                <a:lnTo>
                  <a:pt x="782" y="6058"/>
                </a:lnTo>
                <a:lnTo>
                  <a:pt x="537" y="6449"/>
                </a:lnTo>
                <a:lnTo>
                  <a:pt x="366" y="6839"/>
                </a:lnTo>
                <a:lnTo>
                  <a:pt x="220" y="7254"/>
                </a:lnTo>
                <a:lnTo>
                  <a:pt x="98" y="7670"/>
                </a:lnTo>
                <a:lnTo>
                  <a:pt x="24" y="8134"/>
                </a:lnTo>
                <a:lnTo>
                  <a:pt x="0" y="8598"/>
                </a:lnTo>
                <a:lnTo>
                  <a:pt x="24" y="9062"/>
                </a:lnTo>
                <a:lnTo>
                  <a:pt x="98" y="9501"/>
                </a:lnTo>
                <a:lnTo>
                  <a:pt x="220" y="9941"/>
                </a:lnTo>
                <a:lnTo>
                  <a:pt x="366" y="10356"/>
                </a:lnTo>
                <a:lnTo>
                  <a:pt x="562" y="10747"/>
                </a:lnTo>
                <a:lnTo>
                  <a:pt x="782" y="11138"/>
                </a:lnTo>
                <a:lnTo>
                  <a:pt x="1050" y="11480"/>
                </a:lnTo>
                <a:lnTo>
                  <a:pt x="1343" y="11797"/>
                </a:lnTo>
                <a:lnTo>
                  <a:pt x="1661" y="12090"/>
                </a:lnTo>
                <a:lnTo>
                  <a:pt x="2003" y="12359"/>
                </a:lnTo>
                <a:lnTo>
                  <a:pt x="2369" y="12579"/>
                </a:lnTo>
                <a:lnTo>
                  <a:pt x="2760" y="12774"/>
                </a:lnTo>
                <a:lnTo>
                  <a:pt x="3175" y="12945"/>
                </a:lnTo>
                <a:lnTo>
                  <a:pt x="3615" y="13043"/>
                </a:lnTo>
                <a:lnTo>
                  <a:pt x="4079" y="13116"/>
                </a:lnTo>
                <a:lnTo>
                  <a:pt x="4518" y="13140"/>
                </a:lnTo>
                <a:lnTo>
                  <a:pt x="4982" y="13116"/>
                </a:lnTo>
                <a:lnTo>
                  <a:pt x="5397" y="13043"/>
                </a:lnTo>
                <a:lnTo>
                  <a:pt x="5813" y="12945"/>
                </a:lnTo>
                <a:lnTo>
                  <a:pt x="6228" y="12823"/>
                </a:lnTo>
                <a:lnTo>
                  <a:pt x="6594" y="12628"/>
                </a:lnTo>
                <a:lnTo>
                  <a:pt x="6961" y="12432"/>
                </a:lnTo>
                <a:lnTo>
                  <a:pt x="7302" y="12188"/>
                </a:lnTo>
                <a:lnTo>
                  <a:pt x="7620" y="11919"/>
                </a:lnTo>
                <a:lnTo>
                  <a:pt x="7913" y="11626"/>
                </a:lnTo>
                <a:lnTo>
                  <a:pt x="8182" y="11309"/>
                </a:lnTo>
                <a:lnTo>
                  <a:pt x="8402" y="10967"/>
                </a:lnTo>
                <a:lnTo>
                  <a:pt x="8597" y="10625"/>
                </a:lnTo>
                <a:lnTo>
                  <a:pt x="8768" y="10234"/>
                </a:lnTo>
                <a:lnTo>
                  <a:pt x="8890" y="9843"/>
                </a:lnTo>
                <a:lnTo>
                  <a:pt x="8988" y="9428"/>
                </a:lnTo>
                <a:lnTo>
                  <a:pt x="9061" y="9013"/>
                </a:lnTo>
                <a:lnTo>
                  <a:pt x="9427" y="9013"/>
                </a:lnTo>
                <a:lnTo>
                  <a:pt x="9525" y="9282"/>
                </a:lnTo>
                <a:lnTo>
                  <a:pt x="9647" y="9501"/>
                </a:lnTo>
                <a:lnTo>
                  <a:pt x="9818" y="9721"/>
                </a:lnTo>
                <a:lnTo>
                  <a:pt x="10013" y="9892"/>
                </a:lnTo>
                <a:lnTo>
                  <a:pt x="10233" y="10039"/>
                </a:lnTo>
                <a:lnTo>
                  <a:pt x="10477" y="10161"/>
                </a:lnTo>
                <a:lnTo>
                  <a:pt x="10746" y="10234"/>
                </a:lnTo>
                <a:lnTo>
                  <a:pt x="11186" y="10234"/>
                </a:lnTo>
                <a:lnTo>
                  <a:pt x="11357" y="10210"/>
                </a:lnTo>
                <a:lnTo>
                  <a:pt x="11503" y="10161"/>
                </a:lnTo>
                <a:lnTo>
                  <a:pt x="11674" y="10112"/>
                </a:lnTo>
                <a:lnTo>
                  <a:pt x="11821" y="10039"/>
                </a:lnTo>
                <a:lnTo>
                  <a:pt x="11943" y="9965"/>
                </a:lnTo>
                <a:lnTo>
                  <a:pt x="12065" y="9868"/>
                </a:lnTo>
                <a:lnTo>
                  <a:pt x="12187" y="9770"/>
                </a:lnTo>
                <a:lnTo>
                  <a:pt x="12309" y="9648"/>
                </a:lnTo>
                <a:lnTo>
                  <a:pt x="12382" y="9526"/>
                </a:lnTo>
                <a:lnTo>
                  <a:pt x="12480" y="9379"/>
                </a:lnTo>
                <a:lnTo>
                  <a:pt x="12553" y="9233"/>
                </a:lnTo>
                <a:lnTo>
                  <a:pt x="12602" y="9086"/>
                </a:lnTo>
                <a:lnTo>
                  <a:pt x="12651" y="8915"/>
                </a:lnTo>
                <a:lnTo>
                  <a:pt x="12676" y="8769"/>
                </a:lnTo>
                <a:lnTo>
                  <a:pt x="12676" y="8598"/>
                </a:lnTo>
                <a:lnTo>
                  <a:pt x="12651" y="8329"/>
                </a:lnTo>
                <a:lnTo>
                  <a:pt x="12602" y="8085"/>
                </a:lnTo>
                <a:lnTo>
                  <a:pt x="12505" y="7865"/>
                </a:lnTo>
                <a:lnTo>
                  <a:pt x="12358" y="7645"/>
                </a:lnTo>
                <a:lnTo>
                  <a:pt x="15411" y="4055"/>
                </a:lnTo>
                <a:lnTo>
                  <a:pt x="15631" y="4592"/>
                </a:lnTo>
                <a:lnTo>
                  <a:pt x="15362" y="4739"/>
                </a:lnTo>
                <a:lnTo>
                  <a:pt x="15093" y="4910"/>
                </a:lnTo>
                <a:lnTo>
                  <a:pt x="14849" y="5105"/>
                </a:lnTo>
                <a:lnTo>
                  <a:pt x="14605" y="5301"/>
                </a:lnTo>
                <a:lnTo>
                  <a:pt x="14385" y="5520"/>
                </a:lnTo>
                <a:lnTo>
                  <a:pt x="14190" y="5765"/>
                </a:lnTo>
                <a:lnTo>
                  <a:pt x="14019" y="6009"/>
                </a:lnTo>
                <a:lnTo>
                  <a:pt x="13848" y="6253"/>
                </a:lnTo>
                <a:lnTo>
                  <a:pt x="13701" y="6522"/>
                </a:lnTo>
                <a:lnTo>
                  <a:pt x="13579" y="6790"/>
                </a:lnTo>
                <a:lnTo>
                  <a:pt x="13457" y="7084"/>
                </a:lnTo>
                <a:lnTo>
                  <a:pt x="13359" y="7377"/>
                </a:lnTo>
                <a:lnTo>
                  <a:pt x="13286" y="7670"/>
                </a:lnTo>
                <a:lnTo>
                  <a:pt x="13237" y="7963"/>
                </a:lnTo>
                <a:lnTo>
                  <a:pt x="13213" y="8280"/>
                </a:lnTo>
                <a:lnTo>
                  <a:pt x="13188" y="8598"/>
                </a:lnTo>
                <a:lnTo>
                  <a:pt x="13213" y="9062"/>
                </a:lnTo>
                <a:lnTo>
                  <a:pt x="13286" y="9501"/>
                </a:lnTo>
                <a:lnTo>
                  <a:pt x="13408" y="9941"/>
                </a:lnTo>
                <a:lnTo>
                  <a:pt x="13555" y="10356"/>
                </a:lnTo>
                <a:lnTo>
                  <a:pt x="13750" y="10747"/>
                </a:lnTo>
                <a:lnTo>
                  <a:pt x="13970" y="11138"/>
                </a:lnTo>
                <a:lnTo>
                  <a:pt x="14239" y="11480"/>
                </a:lnTo>
                <a:lnTo>
                  <a:pt x="14532" y="11797"/>
                </a:lnTo>
                <a:lnTo>
                  <a:pt x="14849" y="12090"/>
                </a:lnTo>
                <a:lnTo>
                  <a:pt x="15191" y="12359"/>
                </a:lnTo>
                <a:lnTo>
                  <a:pt x="15582" y="12579"/>
                </a:lnTo>
                <a:lnTo>
                  <a:pt x="15973" y="12774"/>
                </a:lnTo>
                <a:lnTo>
                  <a:pt x="16388" y="12945"/>
                </a:lnTo>
                <a:lnTo>
                  <a:pt x="16827" y="13043"/>
                </a:lnTo>
                <a:lnTo>
                  <a:pt x="17267" y="13116"/>
                </a:lnTo>
                <a:lnTo>
                  <a:pt x="17756" y="13140"/>
                </a:lnTo>
                <a:lnTo>
                  <a:pt x="18195" y="13116"/>
                </a:lnTo>
                <a:lnTo>
                  <a:pt x="18659" y="13043"/>
                </a:lnTo>
                <a:lnTo>
                  <a:pt x="19099" y="12945"/>
                </a:lnTo>
                <a:lnTo>
                  <a:pt x="19514" y="12774"/>
                </a:lnTo>
                <a:lnTo>
                  <a:pt x="19905" y="12579"/>
                </a:lnTo>
                <a:lnTo>
                  <a:pt x="20271" y="12359"/>
                </a:lnTo>
                <a:lnTo>
                  <a:pt x="20613" y="12090"/>
                </a:lnTo>
                <a:lnTo>
                  <a:pt x="20931" y="11797"/>
                </a:lnTo>
                <a:lnTo>
                  <a:pt x="21224" y="11480"/>
                </a:lnTo>
                <a:lnTo>
                  <a:pt x="21492" y="11138"/>
                </a:lnTo>
                <a:lnTo>
                  <a:pt x="21712" y="10747"/>
                </a:lnTo>
                <a:lnTo>
                  <a:pt x="21907" y="10356"/>
                </a:lnTo>
                <a:lnTo>
                  <a:pt x="22054" y="9941"/>
                </a:lnTo>
                <a:lnTo>
                  <a:pt x="22176" y="9501"/>
                </a:lnTo>
                <a:lnTo>
                  <a:pt x="22249" y="9062"/>
                </a:lnTo>
                <a:lnTo>
                  <a:pt x="22274" y="8598"/>
                </a:lnTo>
                <a:lnTo>
                  <a:pt x="22249" y="8134"/>
                </a:lnTo>
                <a:lnTo>
                  <a:pt x="22176" y="7670"/>
                </a:lnTo>
                <a:lnTo>
                  <a:pt x="22054" y="7230"/>
                </a:lnTo>
                <a:lnTo>
                  <a:pt x="21907" y="6815"/>
                </a:lnTo>
                <a:lnTo>
                  <a:pt x="21712" y="6424"/>
                </a:lnTo>
                <a:lnTo>
                  <a:pt x="21492" y="6058"/>
                </a:lnTo>
                <a:lnTo>
                  <a:pt x="21224" y="5691"/>
                </a:lnTo>
                <a:lnTo>
                  <a:pt x="20931" y="5374"/>
                </a:lnTo>
                <a:lnTo>
                  <a:pt x="20613" y="5081"/>
                </a:lnTo>
                <a:lnTo>
                  <a:pt x="20271" y="4812"/>
                </a:lnTo>
                <a:lnTo>
                  <a:pt x="19905" y="4592"/>
                </a:lnTo>
                <a:lnTo>
                  <a:pt x="19514" y="4397"/>
                </a:lnTo>
                <a:lnTo>
                  <a:pt x="19099" y="4250"/>
                </a:lnTo>
                <a:lnTo>
                  <a:pt x="18659" y="4128"/>
                </a:lnTo>
                <a:lnTo>
                  <a:pt x="18195" y="4079"/>
                </a:lnTo>
                <a:lnTo>
                  <a:pt x="17756" y="4055"/>
                </a:lnTo>
                <a:lnTo>
                  <a:pt x="17414" y="4055"/>
                </a:lnTo>
                <a:lnTo>
                  <a:pt x="17072" y="4104"/>
                </a:lnTo>
                <a:lnTo>
                  <a:pt x="16754" y="4153"/>
                </a:lnTo>
                <a:lnTo>
                  <a:pt x="16412" y="4250"/>
                </a:lnTo>
                <a:lnTo>
                  <a:pt x="15240" y="1344"/>
                </a:lnTo>
                <a:lnTo>
                  <a:pt x="16144" y="1344"/>
                </a:lnTo>
                <a:lnTo>
                  <a:pt x="15997" y="1515"/>
                </a:lnTo>
                <a:lnTo>
                  <a:pt x="15924" y="1564"/>
                </a:lnTo>
                <a:lnTo>
                  <a:pt x="15899" y="1637"/>
                </a:lnTo>
                <a:lnTo>
                  <a:pt x="15875" y="1735"/>
                </a:lnTo>
                <a:lnTo>
                  <a:pt x="15875" y="1808"/>
                </a:lnTo>
                <a:lnTo>
                  <a:pt x="15875" y="1881"/>
                </a:lnTo>
                <a:lnTo>
                  <a:pt x="15899" y="1955"/>
                </a:lnTo>
                <a:lnTo>
                  <a:pt x="15924" y="2028"/>
                </a:lnTo>
                <a:lnTo>
                  <a:pt x="15997" y="2101"/>
                </a:lnTo>
                <a:lnTo>
                  <a:pt x="16046" y="2150"/>
                </a:lnTo>
                <a:lnTo>
                  <a:pt x="16119" y="2199"/>
                </a:lnTo>
                <a:lnTo>
                  <a:pt x="16192" y="2223"/>
                </a:lnTo>
                <a:lnTo>
                  <a:pt x="16363" y="2223"/>
                </a:lnTo>
                <a:lnTo>
                  <a:pt x="16437" y="2199"/>
                </a:lnTo>
                <a:lnTo>
                  <a:pt x="16510" y="2150"/>
                </a:lnTo>
                <a:lnTo>
                  <a:pt x="16583" y="2101"/>
                </a:lnTo>
                <a:lnTo>
                  <a:pt x="16754" y="1930"/>
                </a:lnTo>
                <a:lnTo>
                  <a:pt x="16852" y="1808"/>
                </a:lnTo>
                <a:lnTo>
                  <a:pt x="16925" y="1662"/>
                </a:lnTo>
                <a:lnTo>
                  <a:pt x="16998" y="1491"/>
                </a:lnTo>
                <a:lnTo>
                  <a:pt x="17047" y="1320"/>
                </a:lnTo>
                <a:lnTo>
                  <a:pt x="17047" y="1124"/>
                </a:lnTo>
                <a:lnTo>
                  <a:pt x="16998" y="953"/>
                </a:lnTo>
                <a:lnTo>
                  <a:pt x="16901" y="807"/>
                </a:lnTo>
                <a:lnTo>
                  <a:pt x="16779" y="685"/>
                </a:lnTo>
                <a:lnTo>
                  <a:pt x="16657" y="587"/>
                </a:lnTo>
                <a:lnTo>
                  <a:pt x="16486" y="538"/>
                </a:lnTo>
                <a:lnTo>
                  <a:pt x="16339" y="489"/>
                </a:lnTo>
                <a:lnTo>
                  <a:pt x="16192" y="465"/>
                </a:lnTo>
                <a:lnTo>
                  <a:pt x="14629" y="465"/>
                </a:lnTo>
                <a:lnTo>
                  <a:pt x="14507" y="489"/>
                </a:lnTo>
                <a:lnTo>
                  <a:pt x="14434" y="514"/>
                </a:lnTo>
                <a:lnTo>
                  <a:pt x="14312" y="611"/>
                </a:lnTo>
                <a:lnTo>
                  <a:pt x="14239" y="709"/>
                </a:lnTo>
                <a:lnTo>
                  <a:pt x="14214" y="807"/>
                </a:lnTo>
                <a:lnTo>
                  <a:pt x="14214" y="929"/>
                </a:lnTo>
                <a:lnTo>
                  <a:pt x="14239" y="1027"/>
                </a:lnTo>
                <a:lnTo>
                  <a:pt x="14996" y="2883"/>
                </a:lnTo>
                <a:lnTo>
                  <a:pt x="8792" y="2883"/>
                </a:lnTo>
                <a:lnTo>
                  <a:pt x="8035" y="1344"/>
                </a:lnTo>
                <a:lnTo>
                  <a:pt x="9427" y="1344"/>
                </a:lnTo>
                <a:lnTo>
                  <a:pt x="9525" y="1320"/>
                </a:lnTo>
                <a:lnTo>
                  <a:pt x="9598" y="1295"/>
                </a:lnTo>
                <a:lnTo>
                  <a:pt x="9672" y="1271"/>
                </a:lnTo>
                <a:lnTo>
                  <a:pt x="9720" y="1222"/>
                </a:lnTo>
                <a:lnTo>
                  <a:pt x="9794" y="1149"/>
                </a:lnTo>
                <a:lnTo>
                  <a:pt x="9818" y="1075"/>
                </a:lnTo>
                <a:lnTo>
                  <a:pt x="9842" y="1002"/>
                </a:lnTo>
                <a:lnTo>
                  <a:pt x="9842" y="904"/>
                </a:lnTo>
                <a:lnTo>
                  <a:pt x="9842" y="831"/>
                </a:lnTo>
                <a:lnTo>
                  <a:pt x="9818" y="734"/>
                </a:lnTo>
                <a:lnTo>
                  <a:pt x="9794" y="685"/>
                </a:lnTo>
                <a:lnTo>
                  <a:pt x="9720" y="611"/>
                </a:lnTo>
                <a:lnTo>
                  <a:pt x="9672" y="563"/>
                </a:lnTo>
                <a:lnTo>
                  <a:pt x="9598" y="514"/>
                </a:lnTo>
                <a:lnTo>
                  <a:pt x="9525" y="489"/>
                </a:lnTo>
                <a:lnTo>
                  <a:pt x="9427" y="489"/>
                </a:lnTo>
                <a:lnTo>
                  <a:pt x="6350" y="1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grpSp>
        <p:nvGrpSpPr>
          <p:cNvPr id="549" name="Google Shape;549;p39"/>
          <p:cNvGrpSpPr/>
          <p:nvPr/>
        </p:nvGrpSpPr>
        <p:grpSpPr>
          <a:xfrm>
            <a:off x="1845106" y="5280497"/>
            <a:ext cx="386085" cy="367948"/>
            <a:chOff x="1244325" y="4999400"/>
            <a:chExt cx="444525" cy="437200"/>
          </a:xfrm>
          <a:solidFill>
            <a:srgbClr val="00B0F0"/>
          </a:solidFill>
        </p:grpSpPr>
        <p:sp>
          <p:nvSpPr>
            <p:cNvPr id="550" name="Google Shape;550;p39"/>
            <p:cNvSpPr/>
            <p:nvPr/>
          </p:nvSpPr>
          <p:spPr>
            <a:xfrm>
              <a:off x="1244325" y="5161200"/>
              <a:ext cx="374925" cy="222275"/>
            </a:xfrm>
            <a:custGeom>
              <a:avLst/>
              <a:gdLst/>
              <a:ahLst/>
              <a:cxnLst/>
              <a:rect l="l" t="t" r="r" b="b"/>
              <a:pathLst>
                <a:path w="14997" h="8891" extrusionOk="0">
                  <a:moveTo>
                    <a:pt x="2077" y="1661"/>
                  </a:moveTo>
                  <a:lnTo>
                    <a:pt x="2199" y="1685"/>
                  </a:lnTo>
                  <a:lnTo>
                    <a:pt x="2468" y="1783"/>
                  </a:lnTo>
                  <a:lnTo>
                    <a:pt x="2687" y="1930"/>
                  </a:lnTo>
                  <a:lnTo>
                    <a:pt x="2883" y="2076"/>
                  </a:lnTo>
                  <a:lnTo>
                    <a:pt x="2932" y="2443"/>
                  </a:lnTo>
                  <a:lnTo>
                    <a:pt x="3005" y="2833"/>
                  </a:lnTo>
                  <a:lnTo>
                    <a:pt x="3176" y="3664"/>
                  </a:lnTo>
                  <a:lnTo>
                    <a:pt x="3396" y="4470"/>
                  </a:lnTo>
                  <a:lnTo>
                    <a:pt x="3567" y="5154"/>
                  </a:lnTo>
                  <a:lnTo>
                    <a:pt x="3371" y="5105"/>
                  </a:lnTo>
                  <a:lnTo>
                    <a:pt x="3152" y="5031"/>
                  </a:lnTo>
                  <a:lnTo>
                    <a:pt x="2956" y="4934"/>
                  </a:lnTo>
                  <a:lnTo>
                    <a:pt x="2736" y="4812"/>
                  </a:lnTo>
                  <a:lnTo>
                    <a:pt x="2541" y="4690"/>
                  </a:lnTo>
                  <a:lnTo>
                    <a:pt x="2321" y="4543"/>
                  </a:lnTo>
                  <a:lnTo>
                    <a:pt x="2126" y="4372"/>
                  </a:lnTo>
                  <a:lnTo>
                    <a:pt x="1930" y="4201"/>
                  </a:lnTo>
                  <a:lnTo>
                    <a:pt x="1759" y="4006"/>
                  </a:lnTo>
                  <a:lnTo>
                    <a:pt x="1613" y="3810"/>
                  </a:lnTo>
                  <a:lnTo>
                    <a:pt x="1466" y="3590"/>
                  </a:lnTo>
                  <a:lnTo>
                    <a:pt x="1344" y="3395"/>
                  </a:lnTo>
                  <a:lnTo>
                    <a:pt x="1247" y="3175"/>
                  </a:lnTo>
                  <a:lnTo>
                    <a:pt x="1173" y="2931"/>
                  </a:lnTo>
                  <a:lnTo>
                    <a:pt x="1124" y="2711"/>
                  </a:lnTo>
                  <a:lnTo>
                    <a:pt x="1124" y="2491"/>
                  </a:lnTo>
                  <a:lnTo>
                    <a:pt x="1124" y="2320"/>
                  </a:lnTo>
                  <a:lnTo>
                    <a:pt x="1173" y="2174"/>
                  </a:lnTo>
                  <a:lnTo>
                    <a:pt x="1247" y="2027"/>
                  </a:lnTo>
                  <a:lnTo>
                    <a:pt x="1369" y="1905"/>
                  </a:lnTo>
                  <a:lnTo>
                    <a:pt x="1491" y="1808"/>
                  </a:lnTo>
                  <a:lnTo>
                    <a:pt x="1613" y="1734"/>
                  </a:lnTo>
                  <a:lnTo>
                    <a:pt x="1784" y="1685"/>
                  </a:lnTo>
                  <a:lnTo>
                    <a:pt x="1955" y="1661"/>
                  </a:lnTo>
                  <a:close/>
                  <a:moveTo>
                    <a:pt x="3225" y="0"/>
                  </a:moveTo>
                  <a:lnTo>
                    <a:pt x="3127" y="25"/>
                  </a:lnTo>
                  <a:lnTo>
                    <a:pt x="3029" y="98"/>
                  </a:lnTo>
                  <a:lnTo>
                    <a:pt x="2932" y="147"/>
                  </a:lnTo>
                  <a:lnTo>
                    <a:pt x="2883" y="245"/>
                  </a:lnTo>
                  <a:lnTo>
                    <a:pt x="2834" y="342"/>
                  </a:lnTo>
                  <a:lnTo>
                    <a:pt x="2785" y="440"/>
                  </a:lnTo>
                  <a:lnTo>
                    <a:pt x="2785" y="538"/>
                  </a:lnTo>
                  <a:lnTo>
                    <a:pt x="2785" y="709"/>
                  </a:lnTo>
                  <a:lnTo>
                    <a:pt x="2565" y="635"/>
                  </a:lnTo>
                  <a:lnTo>
                    <a:pt x="2370" y="586"/>
                  </a:lnTo>
                  <a:lnTo>
                    <a:pt x="2150" y="562"/>
                  </a:lnTo>
                  <a:lnTo>
                    <a:pt x="1955" y="538"/>
                  </a:lnTo>
                  <a:lnTo>
                    <a:pt x="1759" y="562"/>
                  </a:lnTo>
                  <a:lnTo>
                    <a:pt x="1564" y="586"/>
                  </a:lnTo>
                  <a:lnTo>
                    <a:pt x="1369" y="635"/>
                  </a:lnTo>
                  <a:lnTo>
                    <a:pt x="1198" y="709"/>
                  </a:lnTo>
                  <a:lnTo>
                    <a:pt x="1027" y="782"/>
                  </a:lnTo>
                  <a:lnTo>
                    <a:pt x="856" y="880"/>
                  </a:lnTo>
                  <a:lnTo>
                    <a:pt x="709" y="1002"/>
                  </a:lnTo>
                  <a:lnTo>
                    <a:pt x="563" y="1124"/>
                  </a:lnTo>
                  <a:lnTo>
                    <a:pt x="441" y="1246"/>
                  </a:lnTo>
                  <a:lnTo>
                    <a:pt x="343" y="1417"/>
                  </a:lnTo>
                  <a:lnTo>
                    <a:pt x="245" y="1563"/>
                  </a:lnTo>
                  <a:lnTo>
                    <a:pt x="147" y="1734"/>
                  </a:lnTo>
                  <a:lnTo>
                    <a:pt x="99" y="1905"/>
                  </a:lnTo>
                  <a:lnTo>
                    <a:pt x="50" y="2101"/>
                  </a:lnTo>
                  <a:lnTo>
                    <a:pt x="1" y="2296"/>
                  </a:lnTo>
                  <a:lnTo>
                    <a:pt x="1" y="2491"/>
                  </a:lnTo>
                  <a:lnTo>
                    <a:pt x="25" y="2858"/>
                  </a:lnTo>
                  <a:lnTo>
                    <a:pt x="99" y="3200"/>
                  </a:lnTo>
                  <a:lnTo>
                    <a:pt x="221" y="3566"/>
                  </a:lnTo>
                  <a:lnTo>
                    <a:pt x="367" y="3884"/>
                  </a:lnTo>
                  <a:lnTo>
                    <a:pt x="563" y="4225"/>
                  </a:lnTo>
                  <a:lnTo>
                    <a:pt x="782" y="4543"/>
                  </a:lnTo>
                  <a:lnTo>
                    <a:pt x="1027" y="4836"/>
                  </a:lnTo>
                  <a:lnTo>
                    <a:pt x="1295" y="5105"/>
                  </a:lnTo>
                  <a:lnTo>
                    <a:pt x="1588" y="5349"/>
                  </a:lnTo>
                  <a:lnTo>
                    <a:pt x="1906" y="5593"/>
                  </a:lnTo>
                  <a:lnTo>
                    <a:pt x="2248" y="5789"/>
                  </a:lnTo>
                  <a:lnTo>
                    <a:pt x="2590" y="5960"/>
                  </a:lnTo>
                  <a:lnTo>
                    <a:pt x="2932" y="6106"/>
                  </a:lnTo>
                  <a:lnTo>
                    <a:pt x="3274" y="6204"/>
                  </a:lnTo>
                  <a:lnTo>
                    <a:pt x="3616" y="6277"/>
                  </a:lnTo>
                  <a:lnTo>
                    <a:pt x="3957" y="6301"/>
                  </a:lnTo>
                  <a:lnTo>
                    <a:pt x="4080" y="6643"/>
                  </a:lnTo>
                  <a:lnTo>
                    <a:pt x="4226" y="6961"/>
                  </a:lnTo>
                  <a:lnTo>
                    <a:pt x="4519" y="7596"/>
                  </a:lnTo>
                  <a:lnTo>
                    <a:pt x="4812" y="8133"/>
                  </a:lnTo>
                  <a:lnTo>
                    <a:pt x="5081" y="8597"/>
                  </a:lnTo>
                  <a:lnTo>
                    <a:pt x="5154" y="8719"/>
                  </a:lnTo>
                  <a:lnTo>
                    <a:pt x="5276" y="8817"/>
                  </a:lnTo>
                  <a:lnTo>
                    <a:pt x="5423" y="8866"/>
                  </a:lnTo>
                  <a:lnTo>
                    <a:pt x="5569" y="8890"/>
                  </a:lnTo>
                  <a:lnTo>
                    <a:pt x="12212" y="8890"/>
                  </a:lnTo>
                  <a:lnTo>
                    <a:pt x="12359" y="8866"/>
                  </a:lnTo>
                  <a:lnTo>
                    <a:pt x="12506" y="8817"/>
                  </a:lnTo>
                  <a:lnTo>
                    <a:pt x="12628" y="8719"/>
                  </a:lnTo>
                  <a:lnTo>
                    <a:pt x="12701" y="8597"/>
                  </a:lnTo>
                  <a:lnTo>
                    <a:pt x="12994" y="8060"/>
                  </a:lnTo>
                  <a:lnTo>
                    <a:pt x="13360" y="7352"/>
                  </a:lnTo>
                  <a:lnTo>
                    <a:pt x="13727" y="6472"/>
                  </a:lnTo>
                  <a:lnTo>
                    <a:pt x="13922" y="6008"/>
                  </a:lnTo>
                  <a:lnTo>
                    <a:pt x="14117" y="5495"/>
                  </a:lnTo>
                  <a:lnTo>
                    <a:pt x="14288" y="4958"/>
                  </a:lnTo>
                  <a:lnTo>
                    <a:pt x="14459" y="4372"/>
                  </a:lnTo>
                  <a:lnTo>
                    <a:pt x="14606" y="3786"/>
                  </a:lnTo>
                  <a:lnTo>
                    <a:pt x="14752" y="3175"/>
                  </a:lnTo>
                  <a:lnTo>
                    <a:pt x="14850" y="2540"/>
                  </a:lnTo>
                  <a:lnTo>
                    <a:pt x="14923" y="1881"/>
                  </a:lnTo>
                  <a:lnTo>
                    <a:pt x="14972" y="1221"/>
                  </a:lnTo>
                  <a:lnTo>
                    <a:pt x="14997" y="538"/>
                  </a:lnTo>
                  <a:lnTo>
                    <a:pt x="14997" y="440"/>
                  </a:lnTo>
                  <a:lnTo>
                    <a:pt x="14948" y="342"/>
                  </a:lnTo>
                  <a:lnTo>
                    <a:pt x="14899" y="245"/>
                  </a:lnTo>
                  <a:lnTo>
                    <a:pt x="14850" y="147"/>
                  </a:lnTo>
                  <a:lnTo>
                    <a:pt x="14752" y="98"/>
                  </a:lnTo>
                  <a:lnTo>
                    <a:pt x="14655" y="25"/>
                  </a:lnTo>
                  <a:lnTo>
                    <a:pt x="1455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51" name="Google Shape;551;p39"/>
            <p:cNvSpPr/>
            <p:nvPr/>
          </p:nvSpPr>
          <p:spPr>
            <a:xfrm>
              <a:off x="1244325" y="5397500"/>
              <a:ext cx="444525" cy="39100"/>
            </a:xfrm>
            <a:custGeom>
              <a:avLst/>
              <a:gdLst/>
              <a:ahLst/>
              <a:cxnLst/>
              <a:rect l="l" t="t" r="r" b="b"/>
              <a:pathLst>
                <a:path w="17781" h="1564" extrusionOk="0">
                  <a:moveTo>
                    <a:pt x="1" y="0"/>
                  </a:moveTo>
                  <a:lnTo>
                    <a:pt x="25" y="244"/>
                  </a:lnTo>
                  <a:lnTo>
                    <a:pt x="99" y="488"/>
                  </a:lnTo>
                  <a:lnTo>
                    <a:pt x="196" y="757"/>
                  </a:lnTo>
                  <a:lnTo>
                    <a:pt x="318" y="1001"/>
                  </a:lnTo>
                  <a:lnTo>
                    <a:pt x="489" y="1221"/>
                  </a:lnTo>
                  <a:lnTo>
                    <a:pt x="685" y="1392"/>
                  </a:lnTo>
                  <a:lnTo>
                    <a:pt x="782" y="1465"/>
                  </a:lnTo>
                  <a:lnTo>
                    <a:pt x="880" y="1514"/>
                  </a:lnTo>
                  <a:lnTo>
                    <a:pt x="1002" y="1539"/>
                  </a:lnTo>
                  <a:lnTo>
                    <a:pt x="1124" y="1563"/>
                  </a:lnTo>
                  <a:lnTo>
                    <a:pt x="16657" y="1563"/>
                  </a:lnTo>
                  <a:lnTo>
                    <a:pt x="16780" y="1539"/>
                  </a:lnTo>
                  <a:lnTo>
                    <a:pt x="16902" y="1514"/>
                  </a:lnTo>
                  <a:lnTo>
                    <a:pt x="16999" y="1465"/>
                  </a:lnTo>
                  <a:lnTo>
                    <a:pt x="17097" y="1392"/>
                  </a:lnTo>
                  <a:lnTo>
                    <a:pt x="17292" y="1221"/>
                  </a:lnTo>
                  <a:lnTo>
                    <a:pt x="17463" y="1001"/>
                  </a:lnTo>
                  <a:lnTo>
                    <a:pt x="17586" y="757"/>
                  </a:lnTo>
                  <a:lnTo>
                    <a:pt x="17683" y="488"/>
                  </a:lnTo>
                  <a:lnTo>
                    <a:pt x="17756" y="244"/>
                  </a:lnTo>
                  <a:lnTo>
                    <a:pt x="1778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52" name="Google Shape;552;p39"/>
            <p:cNvSpPr/>
            <p:nvPr/>
          </p:nvSpPr>
          <p:spPr>
            <a:xfrm>
              <a:off x="1451925" y="4999400"/>
              <a:ext cx="31175" cy="129450"/>
            </a:xfrm>
            <a:custGeom>
              <a:avLst/>
              <a:gdLst/>
              <a:ahLst/>
              <a:cxnLst/>
              <a:rect l="l" t="t" r="r" b="b"/>
              <a:pathLst>
                <a:path w="1247" h="5178" extrusionOk="0">
                  <a:moveTo>
                    <a:pt x="953" y="0"/>
                  </a:moveTo>
                  <a:lnTo>
                    <a:pt x="856" y="25"/>
                  </a:lnTo>
                  <a:lnTo>
                    <a:pt x="758" y="98"/>
                  </a:lnTo>
                  <a:lnTo>
                    <a:pt x="709" y="171"/>
                  </a:lnTo>
                  <a:lnTo>
                    <a:pt x="685" y="293"/>
                  </a:lnTo>
                  <a:lnTo>
                    <a:pt x="660" y="464"/>
                  </a:lnTo>
                  <a:lnTo>
                    <a:pt x="611" y="611"/>
                  </a:lnTo>
                  <a:lnTo>
                    <a:pt x="514" y="733"/>
                  </a:lnTo>
                  <a:lnTo>
                    <a:pt x="416" y="879"/>
                  </a:lnTo>
                  <a:lnTo>
                    <a:pt x="269" y="1026"/>
                  </a:lnTo>
                  <a:lnTo>
                    <a:pt x="147" y="1246"/>
                  </a:lnTo>
                  <a:lnTo>
                    <a:pt x="74" y="1368"/>
                  </a:lnTo>
                  <a:lnTo>
                    <a:pt x="50" y="1490"/>
                  </a:lnTo>
                  <a:lnTo>
                    <a:pt x="1" y="1661"/>
                  </a:lnTo>
                  <a:lnTo>
                    <a:pt x="1" y="1832"/>
                  </a:lnTo>
                  <a:lnTo>
                    <a:pt x="1" y="2003"/>
                  </a:lnTo>
                  <a:lnTo>
                    <a:pt x="50" y="2149"/>
                  </a:lnTo>
                  <a:lnTo>
                    <a:pt x="74" y="2296"/>
                  </a:lnTo>
                  <a:lnTo>
                    <a:pt x="147" y="2394"/>
                  </a:lnTo>
                  <a:lnTo>
                    <a:pt x="269" y="2613"/>
                  </a:lnTo>
                  <a:lnTo>
                    <a:pt x="416" y="2784"/>
                  </a:lnTo>
                  <a:lnTo>
                    <a:pt x="514" y="2907"/>
                  </a:lnTo>
                  <a:lnTo>
                    <a:pt x="611" y="3029"/>
                  </a:lnTo>
                  <a:lnTo>
                    <a:pt x="660" y="3175"/>
                  </a:lnTo>
                  <a:lnTo>
                    <a:pt x="685" y="3346"/>
                  </a:lnTo>
                  <a:lnTo>
                    <a:pt x="660" y="3542"/>
                  </a:lnTo>
                  <a:lnTo>
                    <a:pt x="611" y="3688"/>
                  </a:lnTo>
                  <a:lnTo>
                    <a:pt x="514" y="3810"/>
                  </a:lnTo>
                  <a:lnTo>
                    <a:pt x="416" y="3932"/>
                  </a:lnTo>
                  <a:lnTo>
                    <a:pt x="269" y="4103"/>
                  </a:lnTo>
                  <a:lnTo>
                    <a:pt x="147" y="4299"/>
                  </a:lnTo>
                  <a:lnTo>
                    <a:pt x="74" y="4421"/>
                  </a:lnTo>
                  <a:lnTo>
                    <a:pt x="50" y="4567"/>
                  </a:lnTo>
                  <a:lnTo>
                    <a:pt x="1" y="4714"/>
                  </a:lnTo>
                  <a:lnTo>
                    <a:pt x="1" y="4885"/>
                  </a:lnTo>
                  <a:lnTo>
                    <a:pt x="25" y="5007"/>
                  </a:lnTo>
                  <a:lnTo>
                    <a:pt x="74" y="5080"/>
                  </a:lnTo>
                  <a:lnTo>
                    <a:pt x="172" y="5153"/>
                  </a:lnTo>
                  <a:lnTo>
                    <a:pt x="294" y="5178"/>
                  </a:lnTo>
                  <a:lnTo>
                    <a:pt x="392" y="5153"/>
                  </a:lnTo>
                  <a:lnTo>
                    <a:pt x="489" y="5080"/>
                  </a:lnTo>
                  <a:lnTo>
                    <a:pt x="538" y="5007"/>
                  </a:lnTo>
                  <a:lnTo>
                    <a:pt x="563" y="4885"/>
                  </a:lnTo>
                  <a:lnTo>
                    <a:pt x="587" y="4714"/>
                  </a:lnTo>
                  <a:lnTo>
                    <a:pt x="636" y="4567"/>
                  </a:lnTo>
                  <a:lnTo>
                    <a:pt x="733" y="4445"/>
                  </a:lnTo>
                  <a:lnTo>
                    <a:pt x="831" y="4299"/>
                  </a:lnTo>
                  <a:lnTo>
                    <a:pt x="978" y="4152"/>
                  </a:lnTo>
                  <a:lnTo>
                    <a:pt x="1100" y="3932"/>
                  </a:lnTo>
                  <a:lnTo>
                    <a:pt x="1149" y="3810"/>
                  </a:lnTo>
                  <a:lnTo>
                    <a:pt x="1197" y="3688"/>
                  </a:lnTo>
                  <a:lnTo>
                    <a:pt x="1222" y="3542"/>
                  </a:lnTo>
                  <a:lnTo>
                    <a:pt x="1246" y="3346"/>
                  </a:lnTo>
                  <a:lnTo>
                    <a:pt x="1222" y="3175"/>
                  </a:lnTo>
                  <a:lnTo>
                    <a:pt x="1197" y="3029"/>
                  </a:lnTo>
                  <a:lnTo>
                    <a:pt x="1149" y="2882"/>
                  </a:lnTo>
                  <a:lnTo>
                    <a:pt x="1100" y="2784"/>
                  </a:lnTo>
                  <a:lnTo>
                    <a:pt x="978" y="2565"/>
                  </a:lnTo>
                  <a:lnTo>
                    <a:pt x="831" y="2394"/>
                  </a:lnTo>
                  <a:lnTo>
                    <a:pt x="733" y="2272"/>
                  </a:lnTo>
                  <a:lnTo>
                    <a:pt x="636" y="2149"/>
                  </a:lnTo>
                  <a:lnTo>
                    <a:pt x="587" y="2003"/>
                  </a:lnTo>
                  <a:lnTo>
                    <a:pt x="563" y="1832"/>
                  </a:lnTo>
                  <a:lnTo>
                    <a:pt x="587" y="1637"/>
                  </a:lnTo>
                  <a:lnTo>
                    <a:pt x="636" y="1490"/>
                  </a:lnTo>
                  <a:lnTo>
                    <a:pt x="733" y="1368"/>
                  </a:lnTo>
                  <a:lnTo>
                    <a:pt x="831" y="1246"/>
                  </a:lnTo>
                  <a:lnTo>
                    <a:pt x="978" y="1075"/>
                  </a:lnTo>
                  <a:lnTo>
                    <a:pt x="1100" y="879"/>
                  </a:lnTo>
                  <a:lnTo>
                    <a:pt x="1149" y="757"/>
                  </a:lnTo>
                  <a:lnTo>
                    <a:pt x="1197" y="611"/>
                  </a:lnTo>
                  <a:lnTo>
                    <a:pt x="1222" y="464"/>
                  </a:lnTo>
                  <a:lnTo>
                    <a:pt x="1246" y="293"/>
                  </a:lnTo>
                  <a:lnTo>
                    <a:pt x="1222" y="171"/>
                  </a:lnTo>
                  <a:lnTo>
                    <a:pt x="1149" y="98"/>
                  </a:lnTo>
                  <a:lnTo>
                    <a:pt x="1075" y="25"/>
                  </a:lnTo>
                  <a:lnTo>
                    <a:pt x="95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53" name="Google Shape;553;p39"/>
            <p:cNvSpPr/>
            <p:nvPr/>
          </p:nvSpPr>
          <p:spPr>
            <a:xfrm>
              <a:off x="1407975" y="4999400"/>
              <a:ext cx="31150" cy="129450"/>
            </a:xfrm>
            <a:custGeom>
              <a:avLst/>
              <a:gdLst/>
              <a:ahLst/>
              <a:cxnLst/>
              <a:rect l="l" t="t" r="r" b="b"/>
              <a:pathLst>
                <a:path w="1246" h="5178" extrusionOk="0">
                  <a:moveTo>
                    <a:pt x="977" y="0"/>
                  </a:moveTo>
                  <a:lnTo>
                    <a:pt x="855" y="25"/>
                  </a:lnTo>
                  <a:lnTo>
                    <a:pt x="782" y="98"/>
                  </a:lnTo>
                  <a:lnTo>
                    <a:pt x="709" y="171"/>
                  </a:lnTo>
                  <a:lnTo>
                    <a:pt x="684" y="293"/>
                  </a:lnTo>
                  <a:lnTo>
                    <a:pt x="660" y="464"/>
                  </a:lnTo>
                  <a:lnTo>
                    <a:pt x="611" y="611"/>
                  </a:lnTo>
                  <a:lnTo>
                    <a:pt x="538" y="733"/>
                  </a:lnTo>
                  <a:lnTo>
                    <a:pt x="416" y="879"/>
                  </a:lnTo>
                  <a:lnTo>
                    <a:pt x="269" y="1026"/>
                  </a:lnTo>
                  <a:lnTo>
                    <a:pt x="147" y="1246"/>
                  </a:lnTo>
                  <a:lnTo>
                    <a:pt x="98" y="1368"/>
                  </a:lnTo>
                  <a:lnTo>
                    <a:pt x="49" y="1490"/>
                  </a:lnTo>
                  <a:lnTo>
                    <a:pt x="25" y="1661"/>
                  </a:lnTo>
                  <a:lnTo>
                    <a:pt x="0" y="1832"/>
                  </a:lnTo>
                  <a:lnTo>
                    <a:pt x="25" y="2003"/>
                  </a:lnTo>
                  <a:lnTo>
                    <a:pt x="49" y="2149"/>
                  </a:lnTo>
                  <a:lnTo>
                    <a:pt x="98" y="2296"/>
                  </a:lnTo>
                  <a:lnTo>
                    <a:pt x="147" y="2394"/>
                  </a:lnTo>
                  <a:lnTo>
                    <a:pt x="269" y="2613"/>
                  </a:lnTo>
                  <a:lnTo>
                    <a:pt x="416" y="2784"/>
                  </a:lnTo>
                  <a:lnTo>
                    <a:pt x="538" y="2907"/>
                  </a:lnTo>
                  <a:lnTo>
                    <a:pt x="611" y="3029"/>
                  </a:lnTo>
                  <a:lnTo>
                    <a:pt x="660" y="3175"/>
                  </a:lnTo>
                  <a:lnTo>
                    <a:pt x="684" y="3346"/>
                  </a:lnTo>
                  <a:lnTo>
                    <a:pt x="660" y="3542"/>
                  </a:lnTo>
                  <a:lnTo>
                    <a:pt x="611" y="3688"/>
                  </a:lnTo>
                  <a:lnTo>
                    <a:pt x="538" y="3810"/>
                  </a:lnTo>
                  <a:lnTo>
                    <a:pt x="416" y="3932"/>
                  </a:lnTo>
                  <a:lnTo>
                    <a:pt x="269" y="4103"/>
                  </a:lnTo>
                  <a:lnTo>
                    <a:pt x="147" y="4299"/>
                  </a:lnTo>
                  <a:lnTo>
                    <a:pt x="98" y="4421"/>
                  </a:lnTo>
                  <a:lnTo>
                    <a:pt x="49" y="4567"/>
                  </a:lnTo>
                  <a:lnTo>
                    <a:pt x="25" y="4714"/>
                  </a:lnTo>
                  <a:lnTo>
                    <a:pt x="0" y="4885"/>
                  </a:lnTo>
                  <a:lnTo>
                    <a:pt x="25" y="5007"/>
                  </a:lnTo>
                  <a:lnTo>
                    <a:pt x="98" y="5080"/>
                  </a:lnTo>
                  <a:lnTo>
                    <a:pt x="171" y="5153"/>
                  </a:lnTo>
                  <a:lnTo>
                    <a:pt x="293" y="5178"/>
                  </a:lnTo>
                  <a:lnTo>
                    <a:pt x="391" y="5153"/>
                  </a:lnTo>
                  <a:lnTo>
                    <a:pt x="489" y="5080"/>
                  </a:lnTo>
                  <a:lnTo>
                    <a:pt x="562" y="5007"/>
                  </a:lnTo>
                  <a:lnTo>
                    <a:pt x="586" y="4885"/>
                  </a:lnTo>
                  <a:lnTo>
                    <a:pt x="586" y="4714"/>
                  </a:lnTo>
                  <a:lnTo>
                    <a:pt x="660" y="4567"/>
                  </a:lnTo>
                  <a:lnTo>
                    <a:pt x="733" y="4445"/>
                  </a:lnTo>
                  <a:lnTo>
                    <a:pt x="831" y="4299"/>
                  </a:lnTo>
                  <a:lnTo>
                    <a:pt x="977" y="4152"/>
                  </a:lnTo>
                  <a:lnTo>
                    <a:pt x="1124" y="3932"/>
                  </a:lnTo>
                  <a:lnTo>
                    <a:pt x="1173" y="3810"/>
                  </a:lnTo>
                  <a:lnTo>
                    <a:pt x="1221" y="3688"/>
                  </a:lnTo>
                  <a:lnTo>
                    <a:pt x="1246" y="3542"/>
                  </a:lnTo>
                  <a:lnTo>
                    <a:pt x="1246" y="3346"/>
                  </a:lnTo>
                  <a:lnTo>
                    <a:pt x="1246" y="3175"/>
                  </a:lnTo>
                  <a:lnTo>
                    <a:pt x="1221" y="3029"/>
                  </a:lnTo>
                  <a:lnTo>
                    <a:pt x="1173" y="2882"/>
                  </a:lnTo>
                  <a:lnTo>
                    <a:pt x="1124" y="2784"/>
                  </a:lnTo>
                  <a:lnTo>
                    <a:pt x="977" y="2565"/>
                  </a:lnTo>
                  <a:lnTo>
                    <a:pt x="831" y="2394"/>
                  </a:lnTo>
                  <a:lnTo>
                    <a:pt x="733" y="2272"/>
                  </a:lnTo>
                  <a:lnTo>
                    <a:pt x="660" y="2149"/>
                  </a:lnTo>
                  <a:lnTo>
                    <a:pt x="586" y="2003"/>
                  </a:lnTo>
                  <a:lnTo>
                    <a:pt x="586" y="1832"/>
                  </a:lnTo>
                  <a:lnTo>
                    <a:pt x="586" y="1637"/>
                  </a:lnTo>
                  <a:lnTo>
                    <a:pt x="660" y="1490"/>
                  </a:lnTo>
                  <a:lnTo>
                    <a:pt x="733" y="1368"/>
                  </a:lnTo>
                  <a:lnTo>
                    <a:pt x="831" y="1246"/>
                  </a:lnTo>
                  <a:lnTo>
                    <a:pt x="977" y="1075"/>
                  </a:lnTo>
                  <a:lnTo>
                    <a:pt x="1124" y="879"/>
                  </a:lnTo>
                  <a:lnTo>
                    <a:pt x="1173" y="757"/>
                  </a:lnTo>
                  <a:lnTo>
                    <a:pt x="1221" y="611"/>
                  </a:lnTo>
                  <a:lnTo>
                    <a:pt x="1246" y="464"/>
                  </a:lnTo>
                  <a:lnTo>
                    <a:pt x="1246" y="293"/>
                  </a:lnTo>
                  <a:lnTo>
                    <a:pt x="1221" y="171"/>
                  </a:lnTo>
                  <a:lnTo>
                    <a:pt x="1173" y="98"/>
                  </a:lnTo>
                  <a:lnTo>
                    <a:pt x="1075" y="25"/>
                  </a:lnTo>
                  <a:lnTo>
                    <a:pt x="97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54" name="Google Shape;554;p39"/>
            <p:cNvSpPr/>
            <p:nvPr/>
          </p:nvSpPr>
          <p:spPr>
            <a:xfrm>
              <a:off x="1495900" y="4999400"/>
              <a:ext cx="30550" cy="129450"/>
            </a:xfrm>
            <a:custGeom>
              <a:avLst/>
              <a:gdLst/>
              <a:ahLst/>
              <a:cxnLst/>
              <a:rect l="l" t="t" r="r" b="b"/>
              <a:pathLst>
                <a:path w="1222" h="5178" extrusionOk="0">
                  <a:moveTo>
                    <a:pt x="953" y="0"/>
                  </a:moveTo>
                  <a:lnTo>
                    <a:pt x="831" y="25"/>
                  </a:lnTo>
                  <a:lnTo>
                    <a:pt x="757" y="98"/>
                  </a:lnTo>
                  <a:lnTo>
                    <a:pt x="684" y="171"/>
                  </a:lnTo>
                  <a:lnTo>
                    <a:pt x="660" y="293"/>
                  </a:lnTo>
                  <a:lnTo>
                    <a:pt x="660" y="464"/>
                  </a:lnTo>
                  <a:lnTo>
                    <a:pt x="586" y="611"/>
                  </a:lnTo>
                  <a:lnTo>
                    <a:pt x="513" y="733"/>
                  </a:lnTo>
                  <a:lnTo>
                    <a:pt x="391" y="879"/>
                  </a:lnTo>
                  <a:lnTo>
                    <a:pt x="269" y="1026"/>
                  </a:lnTo>
                  <a:lnTo>
                    <a:pt x="122" y="1246"/>
                  </a:lnTo>
                  <a:lnTo>
                    <a:pt x="73" y="1368"/>
                  </a:lnTo>
                  <a:lnTo>
                    <a:pt x="25" y="1490"/>
                  </a:lnTo>
                  <a:lnTo>
                    <a:pt x="0" y="1661"/>
                  </a:lnTo>
                  <a:lnTo>
                    <a:pt x="0" y="1832"/>
                  </a:lnTo>
                  <a:lnTo>
                    <a:pt x="0" y="2003"/>
                  </a:lnTo>
                  <a:lnTo>
                    <a:pt x="25" y="2149"/>
                  </a:lnTo>
                  <a:lnTo>
                    <a:pt x="73" y="2296"/>
                  </a:lnTo>
                  <a:lnTo>
                    <a:pt x="122" y="2394"/>
                  </a:lnTo>
                  <a:lnTo>
                    <a:pt x="269" y="2613"/>
                  </a:lnTo>
                  <a:lnTo>
                    <a:pt x="391" y="2784"/>
                  </a:lnTo>
                  <a:lnTo>
                    <a:pt x="513" y="2907"/>
                  </a:lnTo>
                  <a:lnTo>
                    <a:pt x="586" y="3029"/>
                  </a:lnTo>
                  <a:lnTo>
                    <a:pt x="660" y="3175"/>
                  </a:lnTo>
                  <a:lnTo>
                    <a:pt x="660" y="3346"/>
                  </a:lnTo>
                  <a:lnTo>
                    <a:pt x="660" y="3542"/>
                  </a:lnTo>
                  <a:lnTo>
                    <a:pt x="586" y="3688"/>
                  </a:lnTo>
                  <a:lnTo>
                    <a:pt x="513" y="3810"/>
                  </a:lnTo>
                  <a:lnTo>
                    <a:pt x="391" y="3932"/>
                  </a:lnTo>
                  <a:lnTo>
                    <a:pt x="269" y="4103"/>
                  </a:lnTo>
                  <a:lnTo>
                    <a:pt x="122" y="4299"/>
                  </a:lnTo>
                  <a:lnTo>
                    <a:pt x="73" y="4421"/>
                  </a:lnTo>
                  <a:lnTo>
                    <a:pt x="25" y="4567"/>
                  </a:lnTo>
                  <a:lnTo>
                    <a:pt x="0" y="4714"/>
                  </a:lnTo>
                  <a:lnTo>
                    <a:pt x="0" y="4885"/>
                  </a:lnTo>
                  <a:lnTo>
                    <a:pt x="25" y="5007"/>
                  </a:lnTo>
                  <a:lnTo>
                    <a:pt x="73" y="5080"/>
                  </a:lnTo>
                  <a:lnTo>
                    <a:pt x="171" y="5153"/>
                  </a:lnTo>
                  <a:lnTo>
                    <a:pt x="269" y="5178"/>
                  </a:lnTo>
                  <a:lnTo>
                    <a:pt x="391" y="5153"/>
                  </a:lnTo>
                  <a:lnTo>
                    <a:pt x="464" y="5080"/>
                  </a:lnTo>
                  <a:lnTo>
                    <a:pt x="538" y="5007"/>
                  </a:lnTo>
                  <a:lnTo>
                    <a:pt x="562" y="4885"/>
                  </a:lnTo>
                  <a:lnTo>
                    <a:pt x="586" y="4714"/>
                  </a:lnTo>
                  <a:lnTo>
                    <a:pt x="635" y="4567"/>
                  </a:lnTo>
                  <a:lnTo>
                    <a:pt x="708" y="4445"/>
                  </a:lnTo>
                  <a:lnTo>
                    <a:pt x="831" y="4299"/>
                  </a:lnTo>
                  <a:lnTo>
                    <a:pt x="953" y="4152"/>
                  </a:lnTo>
                  <a:lnTo>
                    <a:pt x="1099" y="3932"/>
                  </a:lnTo>
                  <a:lnTo>
                    <a:pt x="1148" y="3810"/>
                  </a:lnTo>
                  <a:lnTo>
                    <a:pt x="1197" y="3688"/>
                  </a:lnTo>
                  <a:lnTo>
                    <a:pt x="1221" y="3542"/>
                  </a:lnTo>
                  <a:lnTo>
                    <a:pt x="1221" y="3346"/>
                  </a:lnTo>
                  <a:lnTo>
                    <a:pt x="1221" y="3175"/>
                  </a:lnTo>
                  <a:lnTo>
                    <a:pt x="1197" y="3029"/>
                  </a:lnTo>
                  <a:lnTo>
                    <a:pt x="1148" y="2882"/>
                  </a:lnTo>
                  <a:lnTo>
                    <a:pt x="1099" y="2784"/>
                  </a:lnTo>
                  <a:lnTo>
                    <a:pt x="953" y="2565"/>
                  </a:lnTo>
                  <a:lnTo>
                    <a:pt x="831" y="2394"/>
                  </a:lnTo>
                  <a:lnTo>
                    <a:pt x="708" y="2272"/>
                  </a:lnTo>
                  <a:lnTo>
                    <a:pt x="635" y="2149"/>
                  </a:lnTo>
                  <a:lnTo>
                    <a:pt x="586" y="2003"/>
                  </a:lnTo>
                  <a:lnTo>
                    <a:pt x="562" y="1832"/>
                  </a:lnTo>
                  <a:lnTo>
                    <a:pt x="586" y="1637"/>
                  </a:lnTo>
                  <a:lnTo>
                    <a:pt x="635" y="1490"/>
                  </a:lnTo>
                  <a:lnTo>
                    <a:pt x="708" y="1368"/>
                  </a:lnTo>
                  <a:lnTo>
                    <a:pt x="831" y="1246"/>
                  </a:lnTo>
                  <a:lnTo>
                    <a:pt x="953" y="1075"/>
                  </a:lnTo>
                  <a:lnTo>
                    <a:pt x="1099" y="879"/>
                  </a:lnTo>
                  <a:lnTo>
                    <a:pt x="1148" y="757"/>
                  </a:lnTo>
                  <a:lnTo>
                    <a:pt x="1197" y="611"/>
                  </a:lnTo>
                  <a:lnTo>
                    <a:pt x="1221" y="464"/>
                  </a:lnTo>
                  <a:lnTo>
                    <a:pt x="1221" y="293"/>
                  </a:lnTo>
                  <a:lnTo>
                    <a:pt x="1221" y="171"/>
                  </a:lnTo>
                  <a:lnTo>
                    <a:pt x="1148" y="98"/>
                  </a:lnTo>
                  <a:lnTo>
                    <a:pt x="1050" y="25"/>
                  </a:lnTo>
                  <a:lnTo>
                    <a:pt x="95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555" name="Google Shape;555;p39"/>
          <p:cNvGrpSpPr/>
          <p:nvPr/>
        </p:nvGrpSpPr>
        <p:grpSpPr>
          <a:xfrm>
            <a:off x="2465044" y="5268672"/>
            <a:ext cx="317145" cy="391576"/>
            <a:chOff x="1958100" y="4985350"/>
            <a:chExt cx="365150" cy="465275"/>
          </a:xfrm>
          <a:solidFill>
            <a:srgbClr val="00B0F0"/>
          </a:solidFill>
        </p:grpSpPr>
        <p:sp>
          <p:nvSpPr>
            <p:cNvPr id="556" name="Google Shape;556;p39"/>
            <p:cNvSpPr/>
            <p:nvPr/>
          </p:nvSpPr>
          <p:spPr>
            <a:xfrm>
              <a:off x="1958100" y="4985350"/>
              <a:ext cx="365150" cy="465275"/>
            </a:xfrm>
            <a:custGeom>
              <a:avLst/>
              <a:gdLst/>
              <a:ahLst/>
              <a:cxnLst/>
              <a:rect l="l" t="t" r="r" b="b"/>
              <a:pathLst>
                <a:path w="14606" h="18611" extrusionOk="0">
                  <a:moveTo>
                    <a:pt x="4152" y="1734"/>
                  </a:moveTo>
                  <a:lnTo>
                    <a:pt x="4274" y="1759"/>
                  </a:lnTo>
                  <a:lnTo>
                    <a:pt x="4397" y="1783"/>
                  </a:lnTo>
                  <a:lnTo>
                    <a:pt x="4543" y="1808"/>
                  </a:lnTo>
                  <a:lnTo>
                    <a:pt x="4812" y="1930"/>
                  </a:lnTo>
                  <a:lnTo>
                    <a:pt x="5105" y="2125"/>
                  </a:lnTo>
                  <a:lnTo>
                    <a:pt x="5398" y="2394"/>
                  </a:lnTo>
                  <a:lnTo>
                    <a:pt x="5496" y="2516"/>
                  </a:lnTo>
                  <a:lnTo>
                    <a:pt x="5593" y="2638"/>
                  </a:lnTo>
                  <a:lnTo>
                    <a:pt x="5789" y="2956"/>
                  </a:lnTo>
                  <a:lnTo>
                    <a:pt x="5935" y="3322"/>
                  </a:lnTo>
                  <a:lnTo>
                    <a:pt x="6057" y="3688"/>
                  </a:lnTo>
                  <a:lnTo>
                    <a:pt x="6155" y="4079"/>
                  </a:lnTo>
                  <a:lnTo>
                    <a:pt x="6204" y="4470"/>
                  </a:lnTo>
                  <a:lnTo>
                    <a:pt x="6277" y="4836"/>
                  </a:lnTo>
                  <a:lnTo>
                    <a:pt x="6302" y="5154"/>
                  </a:lnTo>
                  <a:lnTo>
                    <a:pt x="5984" y="5129"/>
                  </a:lnTo>
                  <a:lnTo>
                    <a:pt x="5618" y="5080"/>
                  </a:lnTo>
                  <a:lnTo>
                    <a:pt x="5227" y="5007"/>
                  </a:lnTo>
                  <a:lnTo>
                    <a:pt x="4836" y="4909"/>
                  </a:lnTo>
                  <a:lnTo>
                    <a:pt x="4470" y="4787"/>
                  </a:lnTo>
                  <a:lnTo>
                    <a:pt x="4104" y="4641"/>
                  </a:lnTo>
                  <a:lnTo>
                    <a:pt x="3786" y="4445"/>
                  </a:lnTo>
                  <a:lnTo>
                    <a:pt x="3664" y="4348"/>
                  </a:lnTo>
                  <a:lnTo>
                    <a:pt x="3542" y="4250"/>
                  </a:lnTo>
                  <a:lnTo>
                    <a:pt x="3273" y="3957"/>
                  </a:lnTo>
                  <a:lnTo>
                    <a:pt x="3078" y="3664"/>
                  </a:lnTo>
                  <a:lnTo>
                    <a:pt x="2956" y="3395"/>
                  </a:lnTo>
                  <a:lnTo>
                    <a:pt x="2931" y="3273"/>
                  </a:lnTo>
                  <a:lnTo>
                    <a:pt x="2907" y="3127"/>
                  </a:lnTo>
                  <a:lnTo>
                    <a:pt x="2882" y="3004"/>
                  </a:lnTo>
                  <a:lnTo>
                    <a:pt x="2907" y="2858"/>
                  </a:lnTo>
                  <a:lnTo>
                    <a:pt x="2931" y="2736"/>
                  </a:lnTo>
                  <a:lnTo>
                    <a:pt x="2956" y="2614"/>
                  </a:lnTo>
                  <a:lnTo>
                    <a:pt x="3004" y="2492"/>
                  </a:lnTo>
                  <a:lnTo>
                    <a:pt x="3078" y="2369"/>
                  </a:lnTo>
                  <a:lnTo>
                    <a:pt x="3273" y="2125"/>
                  </a:lnTo>
                  <a:lnTo>
                    <a:pt x="3517" y="1930"/>
                  </a:lnTo>
                  <a:lnTo>
                    <a:pt x="3639" y="1857"/>
                  </a:lnTo>
                  <a:lnTo>
                    <a:pt x="3762" y="1808"/>
                  </a:lnTo>
                  <a:lnTo>
                    <a:pt x="3884" y="1783"/>
                  </a:lnTo>
                  <a:lnTo>
                    <a:pt x="4006" y="1759"/>
                  </a:lnTo>
                  <a:lnTo>
                    <a:pt x="4152" y="1734"/>
                  </a:lnTo>
                  <a:close/>
                  <a:moveTo>
                    <a:pt x="10454" y="1734"/>
                  </a:moveTo>
                  <a:lnTo>
                    <a:pt x="10600" y="1759"/>
                  </a:lnTo>
                  <a:lnTo>
                    <a:pt x="10722" y="1783"/>
                  </a:lnTo>
                  <a:lnTo>
                    <a:pt x="10844" y="1808"/>
                  </a:lnTo>
                  <a:lnTo>
                    <a:pt x="10966" y="1857"/>
                  </a:lnTo>
                  <a:lnTo>
                    <a:pt x="11089" y="1930"/>
                  </a:lnTo>
                  <a:lnTo>
                    <a:pt x="11333" y="2125"/>
                  </a:lnTo>
                  <a:lnTo>
                    <a:pt x="11528" y="2369"/>
                  </a:lnTo>
                  <a:lnTo>
                    <a:pt x="11601" y="2492"/>
                  </a:lnTo>
                  <a:lnTo>
                    <a:pt x="11650" y="2614"/>
                  </a:lnTo>
                  <a:lnTo>
                    <a:pt x="11675" y="2736"/>
                  </a:lnTo>
                  <a:lnTo>
                    <a:pt x="11699" y="2858"/>
                  </a:lnTo>
                  <a:lnTo>
                    <a:pt x="11724" y="3004"/>
                  </a:lnTo>
                  <a:lnTo>
                    <a:pt x="11699" y="3127"/>
                  </a:lnTo>
                  <a:lnTo>
                    <a:pt x="11675" y="3273"/>
                  </a:lnTo>
                  <a:lnTo>
                    <a:pt x="11650" y="3395"/>
                  </a:lnTo>
                  <a:lnTo>
                    <a:pt x="11528" y="3664"/>
                  </a:lnTo>
                  <a:lnTo>
                    <a:pt x="11333" y="3957"/>
                  </a:lnTo>
                  <a:lnTo>
                    <a:pt x="11064" y="4250"/>
                  </a:lnTo>
                  <a:lnTo>
                    <a:pt x="10942" y="4348"/>
                  </a:lnTo>
                  <a:lnTo>
                    <a:pt x="10820" y="4445"/>
                  </a:lnTo>
                  <a:lnTo>
                    <a:pt x="10502" y="4641"/>
                  </a:lnTo>
                  <a:lnTo>
                    <a:pt x="10136" y="4787"/>
                  </a:lnTo>
                  <a:lnTo>
                    <a:pt x="9770" y="4909"/>
                  </a:lnTo>
                  <a:lnTo>
                    <a:pt x="9379" y="5007"/>
                  </a:lnTo>
                  <a:lnTo>
                    <a:pt x="8988" y="5080"/>
                  </a:lnTo>
                  <a:lnTo>
                    <a:pt x="8622" y="5129"/>
                  </a:lnTo>
                  <a:lnTo>
                    <a:pt x="8304" y="5154"/>
                  </a:lnTo>
                  <a:lnTo>
                    <a:pt x="8329" y="4836"/>
                  </a:lnTo>
                  <a:lnTo>
                    <a:pt x="8402" y="4470"/>
                  </a:lnTo>
                  <a:lnTo>
                    <a:pt x="8451" y="4079"/>
                  </a:lnTo>
                  <a:lnTo>
                    <a:pt x="8549" y="3688"/>
                  </a:lnTo>
                  <a:lnTo>
                    <a:pt x="8671" y="3322"/>
                  </a:lnTo>
                  <a:lnTo>
                    <a:pt x="8817" y="2956"/>
                  </a:lnTo>
                  <a:lnTo>
                    <a:pt x="9013" y="2638"/>
                  </a:lnTo>
                  <a:lnTo>
                    <a:pt x="9110" y="2516"/>
                  </a:lnTo>
                  <a:lnTo>
                    <a:pt x="9208" y="2394"/>
                  </a:lnTo>
                  <a:lnTo>
                    <a:pt x="9501" y="2125"/>
                  </a:lnTo>
                  <a:lnTo>
                    <a:pt x="9794" y="1930"/>
                  </a:lnTo>
                  <a:lnTo>
                    <a:pt x="10063" y="1808"/>
                  </a:lnTo>
                  <a:lnTo>
                    <a:pt x="10209" y="1783"/>
                  </a:lnTo>
                  <a:lnTo>
                    <a:pt x="10331" y="1759"/>
                  </a:lnTo>
                  <a:lnTo>
                    <a:pt x="10454" y="1734"/>
                  </a:lnTo>
                  <a:close/>
                  <a:moveTo>
                    <a:pt x="3639" y="0"/>
                  </a:moveTo>
                  <a:lnTo>
                    <a:pt x="3395" y="25"/>
                  </a:lnTo>
                  <a:lnTo>
                    <a:pt x="3151" y="74"/>
                  </a:lnTo>
                  <a:lnTo>
                    <a:pt x="2907" y="147"/>
                  </a:lnTo>
                  <a:lnTo>
                    <a:pt x="2687" y="220"/>
                  </a:lnTo>
                  <a:lnTo>
                    <a:pt x="2467" y="342"/>
                  </a:lnTo>
                  <a:lnTo>
                    <a:pt x="2272" y="464"/>
                  </a:lnTo>
                  <a:lnTo>
                    <a:pt x="2101" y="611"/>
                  </a:lnTo>
                  <a:lnTo>
                    <a:pt x="1930" y="782"/>
                  </a:lnTo>
                  <a:lnTo>
                    <a:pt x="1759" y="953"/>
                  </a:lnTo>
                  <a:lnTo>
                    <a:pt x="1612" y="1124"/>
                  </a:lnTo>
                  <a:lnTo>
                    <a:pt x="1490" y="1344"/>
                  </a:lnTo>
                  <a:lnTo>
                    <a:pt x="1368" y="1539"/>
                  </a:lnTo>
                  <a:lnTo>
                    <a:pt x="1295" y="1759"/>
                  </a:lnTo>
                  <a:lnTo>
                    <a:pt x="1222" y="2003"/>
                  </a:lnTo>
                  <a:lnTo>
                    <a:pt x="1173" y="2247"/>
                  </a:lnTo>
                  <a:lnTo>
                    <a:pt x="1148" y="2492"/>
                  </a:lnTo>
                  <a:lnTo>
                    <a:pt x="1173" y="2760"/>
                  </a:lnTo>
                  <a:lnTo>
                    <a:pt x="1197" y="3029"/>
                  </a:lnTo>
                  <a:lnTo>
                    <a:pt x="1295" y="3298"/>
                  </a:lnTo>
                  <a:lnTo>
                    <a:pt x="1393" y="3566"/>
                  </a:lnTo>
                  <a:lnTo>
                    <a:pt x="1539" y="3859"/>
                  </a:lnTo>
                  <a:lnTo>
                    <a:pt x="1734" y="4152"/>
                  </a:lnTo>
                  <a:lnTo>
                    <a:pt x="1954" y="4445"/>
                  </a:lnTo>
                  <a:lnTo>
                    <a:pt x="2223" y="4739"/>
                  </a:lnTo>
                  <a:lnTo>
                    <a:pt x="2394" y="4885"/>
                  </a:lnTo>
                  <a:lnTo>
                    <a:pt x="2565" y="5007"/>
                  </a:lnTo>
                  <a:lnTo>
                    <a:pt x="2931" y="5251"/>
                  </a:lnTo>
                  <a:lnTo>
                    <a:pt x="3346" y="5471"/>
                  </a:lnTo>
                  <a:lnTo>
                    <a:pt x="3762" y="5642"/>
                  </a:lnTo>
                  <a:lnTo>
                    <a:pt x="391" y="5642"/>
                  </a:lnTo>
                  <a:lnTo>
                    <a:pt x="318" y="5667"/>
                  </a:lnTo>
                  <a:lnTo>
                    <a:pt x="220" y="5715"/>
                  </a:lnTo>
                  <a:lnTo>
                    <a:pt x="147" y="5789"/>
                  </a:lnTo>
                  <a:lnTo>
                    <a:pt x="98" y="5838"/>
                  </a:lnTo>
                  <a:lnTo>
                    <a:pt x="49" y="5935"/>
                  </a:lnTo>
                  <a:lnTo>
                    <a:pt x="25" y="6033"/>
                  </a:lnTo>
                  <a:lnTo>
                    <a:pt x="0" y="6131"/>
                  </a:lnTo>
                  <a:lnTo>
                    <a:pt x="0" y="9599"/>
                  </a:lnTo>
                  <a:lnTo>
                    <a:pt x="5325" y="9599"/>
                  </a:lnTo>
                  <a:lnTo>
                    <a:pt x="5325" y="6009"/>
                  </a:lnTo>
                  <a:lnTo>
                    <a:pt x="5813" y="6082"/>
                  </a:lnTo>
                  <a:lnTo>
                    <a:pt x="5813" y="18611"/>
                  </a:lnTo>
                  <a:lnTo>
                    <a:pt x="8793" y="18611"/>
                  </a:lnTo>
                  <a:lnTo>
                    <a:pt x="8793" y="6082"/>
                  </a:lnTo>
                  <a:lnTo>
                    <a:pt x="9281" y="6009"/>
                  </a:lnTo>
                  <a:lnTo>
                    <a:pt x="9281" y="9599"/>
                  </a:lnTo>
                  <a:lnTo>
                    <a:pt x="14605" y="9599"/>
                  </a:lnTo>
                  <a:lnTo>
                    <a:pt x="14605" y="6131"/>
                  </a:lnTo>
                  <a:lnTo>
                    <a:pt x="14581" y="6033"/>
                  </a:lnTo>
                  <a:lnTo>
                    <a:pt x="14557" y="5935"/>
                  </a:lnTo>
                  <a:lnTo>
                    <a:pt x="14508" y="5838"/>
                  </a:lnTo>
                  <a:lnTo>
                    <a:pt x="14459" y="5789"/>
                  </a:lnTo>
                  <a:lnTo>
                    <a:pt x="14386" y="5715"/>
                  </a:lnTo>
                  <a:lnTo>
                    <a:pt x="14288" y="5667"/>
                  </a:lnTo>
                  <a:lnTo>
                    <a:pt x="14215" y="5642"/>
                  </a:lnTo>
                  <a:lnTo>
                    <a:pt x="10844" y="5642"/>
                  </a:lnTo>
                  <a:lnTo>
                    <a:pt x="11259" y="5471"/>
                  </a:lnTo>
                  <a:lnTo>
                    <a:pt x="11675" y="5251"/>
                  </a:lnTo>
                  <a:lnTo>
                    <a:pt x="12041" y="5007"/>
                  </a:lnTo>
                  <a:lnTo>
                    <a:pt x="12212" y="4885"/>
                  </a:lnTo>
                  <a:lnTo>
                    <a:pt x="12383" y="4739"/>
                  </a:lnTo>
                  <a:lnTo>
                    <a:pt x="12652" y="4445"/>
                  </a:lnTo>
                  <a:lnTo>
                    <a:pt x="12871" y="4152"/>
                  </a:lnTo>
                  <a:lnTo>
                    <a:pt x="13067" y="3859"/>
                  </a:lnTo>
                  <a:lnTo>
                    <a:pt x="13213" y="3566"/>
                  </a:lnTo>
                  <a:lnTo>
                    <a:pt x="13311" y="3298"/>
                  </a:lnTo>
                  <a:lnTo>
                    <a:pt x="13409" y="3029"/>
                  </a:lnTo>
                  <a:lnTo>
                    <a:pt x="13433" y="2760"/>
                  </a:lnTo>
                  <a:lnTo>
                    <a:pt x="13458" y="2492"/>
                  </a:lnTo>
                  <a:lnTo>
                    <a:pt x="13433" y="2247"/>
                  </a:lnTo>
                  <a:lnTo>
                    <a:pt x="13384" y="2003"/>
                  </a:lnTo>
                  <a:lnTo>
                    <a:pt x="13311" y="1759"/>
                  </a:lnTo>
                  <a:lnTo>
                    <a:pt x="13238" y="1539"/>
                  </a:lnTo>
                  <a:lnTo>
                    <a:pt x="13116" y="1344"/>
                  </a:lnTo>
                  <a:lnTo>
                    <a:pt x="12994" y="1124"/>
                  </a:lnTo>
                  <a:lnTo>
                    <a:pt x="12847" y="953"/>
                  </a:lnTo>
                  <a:lnTo>
                    <a:pt x="12676" y="782"/>
                  </a:lnTo>
                  <a:lnTo>
                    <a:pt x="12505" y="611"/>
                  </a:lnTo>
                  <a:lnTo>
                    <a:pt x="12334" y="464"/>
                  </a:lnTo>
                  <a:lnTo>
                    <a:pt x="12139" y="342"/>
                  </a:lnTo>
                  <a:lnTo>
                    <a:pt x="11919" y="220"/>
                  </a:lnTo>
                  <a:lnTo>
                    <a:pt x="11699" y="147"/>
                  </a:lnTo>
                  <a:lnTo>
                    <a:pt x="11455" y="74"/>
                  </a:lnTo>
                  <a:lnTo>
                    <a:pt x="11211" y="25"/>
                  </a:lnTo>
                  <a:lnTo>
                    <a:pt x="10966" y="0"/>
                  </a:lnTo>
                  <a:lnTo>
                    <a:pt x="10698" y="25"/>
                  </a:lnTo>
                  <a:lnTo>
                    <a:pt x="10429" y="49"/>
                  </a:lnTo>
                  <a:lnTo>
                    <a:pt x="10160" y="147"/>
                  </a:lnTo>
                  <a:lnTo>
                    <a:pt x="9892" y="245"/>
                  </a:lnTo>
                  <a:lnTo>
                    <a:pt x="9599" y="391"/>
                  </a:lnTo>
                  <a:lnTo>
                    <a:pt x="9306" y="587"/>
                  </a:lnTo>
                  <a:lnTo>
                    <a:pt x="9013" y="806"/>
                  </a:lnTo>
                  <a:lnTo>
                    <a:pt x="8719" y="1075"/>
                  </a:lnTo>
                  <a:lnTo>
                    <a:pt x="8475" y="1368"/>
                  </a:lnTo>
                  <a:lnTo>
                    <a:pt x="8280" y="1661"/>
                  </a:lnTo>
                  <a:lnTo>
                    <a:pt x="8084" y="2003"/>
                  </a:lnTo>
                  <a:lnTo>
                    <a:pt x="7914" y="2369"/>
                  </a:lnTo>
                  <a:lnTo>
                    <a:pt x="7791" y="2736"/>
                  </a:lnTo>
                  <a:lnTo>
                    <a:pt x="7669" y="3102"/>
                  </a:lnTo>
                  <a:lnTo>
                    <a:pt x="7572" y="3469"/>
                  </a:lnTo>
                  <a:lnTo>
                    <a:pt x="7498" y="3835"/>
                  </a:lnTo>
                  <a:lnTo>
                    <a:pt x="7401" y="4519"/>
                  </a:lnTo>
                  <a:lnTo>
                    <a:pt x="7327" y="5080"/>
                  </a:lnTo>
                  <a:lnTo>
                    <a:pt x="7303" y="5667"/>
                  </a:lnTo>
                  <a:lnTo>
                    <a:pt x="7279" y="5080"/>
                  </a:lnTo>
                  <a:lnTo>
                    <a:pt x="7205" y="4519"/>
                  </a:lnTo>
                  <a:lnTo>
                    <a:pt x="7108" y="3835"/>
                  </a:lnTo>
                  <a:lnTo>
                    <a:pt x="7034" y="3469"/>
                  </a:lnTo>
                  <a:lnTo>
                    <a:pt x="6937" y="3102"/>
                  </a:lnTo>
                  <a:lnTo>
                    <a:pt x="6814" y="2736"/>
                  </a:lnTo>
                  <a:lnTo>
                    <a:pt x="6692" y="2369"/>
                  </a:lnTo>
                  <a:lnTo>
                    <a:pt x="6521" y="2003"/>
                  </a:lnTo>
                  <a:lnTo>
                    <a:pt x="6326" y="1661"/>
                  </a:lnTo>
                  <a:lnTo>
                    <a:pt x="6131" y="1368"/>
                  </a:lnTo>
                  <a:lnTo>
                    <a:pt x="5886" y="1075"/>
                  </a:lnTo>
                  <a:lnTo>
                    <a:pt x="5593" y="806"/>
                  </a:lnTo>
                  <a:lnTo>
                    <a:pt x="5300" y="587"/>
                  </a:lnTo>
                  <a:lnTo>
                    <a:pt x="5007" y="391"/>
                  </a:lnTo>
                  <a:lnTo>
                    <a:pt x="4714" y="245"/>
                  </a:lnTo>
                  <a:lnTo>
                    <a:pt x="4445" y="147"/>
                  </a:lnTo>
                  <a:lnTo>
                    <a:pt x="4177" y="49"/>
                  </a:lnTo>
                  <a:lnTo>
                    <a:pt x="3908" y="25"/>
                  </a:lnTo>
                  <a:lnTo>
                    <a:pt x="363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57" name="Google Shape;557;p39"/>
            <p:cNvSpPr/>
            <p:nvPr/>
          </p:nvSpPr>
          <p:spPr>
            <a:xfrm>
              <a:off x="1977625" y="5237525"/>
              <a:ext cx="113600" cy="213100"/>
            </a:xfrm>
            <a:custGeom>
              <a:avLst/>
              <a:gdLst/>
              <a:ahLst/>
              <a:cxnLst/>
              <a:rect l="l" t="t" r="r" b="b"/>
              <a:pathLst>
                <a:path w="4544" h="8524" extrusionOk="0">
                  <a:moveTo>
                    <a:pt x="1" y="0"/>
                  </a:moveTo>
                  <a:lnTo>
                    <a:pt x="1" y="8035"/>
                  </a:lnTo>
                  <a:lnTo>
                    <a:pt x="25" y="8133"/>
                  </a:lnTo>
                  <a:lnTo>
                    <a:pt x="50" y="8231"/>
                  </a:lnTo>
                  <a:lnTo>
                    <a:pt x="99" y="8304"/>
                  </a:lnTo>
                  <a:lnTo>
                    <a:pt x="148" y="8377"/>
                  </a:lnTo>
                  <a:lnTo>
                    <a:pt x="221" y="8426"/>
                  </a:lnTo>
                  <a:lnTo>
                    <a:pt x="318" y="8475"/>
                  </a:lnTo>
                  <a:lnTo>
                    <a:pt x="392" y="8499"/>
                  </a:lnTo>
                  <a:lnTo>
                    <a:pt x="489" y="8524"/>
                  </a:lnTo>
                  <a:lnTo>
                    <a:pt x="4544" y="8524"/>
                  </a:lnTo>
                  <a:lnTo>
                    <a:pt x="454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58" name="Google Shape;558;p39"/>
            <p:cNvSpPr/>
            <p:nvPr/>
          </p:nvSpPr>
          <p:spPr>
            <a:xfrm>
              <a:off x="2190125" y="5237525"/>
              <a:ext cx="113575" cy="213100"/>
            </a:xfrm>
            <a:custGeom>
              <a:avLst/>
              <a:gdLst/>
              <a:ahLst/>
              <a:cxnLst/>
              <a:rect l="l" t="t" r="r" b="b"/>
              <a:pathLst>
                <a:path w="4543" h="8524" extrusionOk="0">
                  <a:moveTo>
                    <a:pt x="0" y="0"/>
                  </a:moveTo>
                  <a:lnTo>
                    <a:pt x="0" y="8524"/>
                  </a:lnTo>
                  <a:lnTo>
                    <a:pt x="4054" y="8524"/>
                  </a:lnTo>
                  <a:lnTo>
                    <a:pt x="4152" y="8499"/>
                  </a:lnTo>
                  <a:lnTo>
                    <a:pt x="4225" y="8475"/>
                  </a:lnTo>
                  <a:lnTo>
                    <a:pt x="4323" y="8426"/>
                  </a:lnTo>
                  <a:lnTo>
                    <a:pt x="4396" y="8377"/>
                  </a:lnTo>
                  <a:lnTo>
                    <a:pt x="4445" y="8304"/>
                  </a:lnTo>
                  <a:lnTo>
                    <a:pt x="4494" y="8231"/>
                  </a:lnTo>
                  <a:lnTo>
                    <a:pt x="4518" y="8133"/>
                  </a:lnTo>
                  <a:lnTo>
                    <a:pt x="4543" y="8035"/>
                  </a:lnTo>
                  <a:lnTo>
                    <a:pt x="454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559" name="Google Shape;559;p39"/>
          <p:cNvGrpSpPr/>
          <p:nvPr/>
        </p:nvGrpSpPr>
        <p:grpSpPr>
          <a:xfrm>
            <a:off x="3027158" y="5283568"/>
            <a:ext cx="363828" cy="362288"/>
            <a:chOff x="2605300" y="5003050"/>
            <a:chExt cx="418900" cy="430475"/>
          </a:xfrm>
          <a:solidFill>
            <a:srgbClr val="00B0F0"/>
          </a:solidFill>
        </p:grpSpPr>
        <p:sp>
          <p:nvSpPr>
            <p:cNvPr id="560" name="Google Shape;560;p39"/>
            <p:cNvSpPr/>
            <p:nvPr/>
          </p:nvSpPr>
          <p:spPr>
            <a:xfrm>
              <a:off x="2820225" y="5222250"/>
              <a:ext cx="202750" cy="211275"/>
            </a:xfrm>
            <a:custGeom>
              <a:avLst/>
              <a:gdLst/>
              <a:ahLst/>
              <a:cxnLst/>
              <a:rect l="l" t="t" r="r" b="b"/>
              <a:pathLst>
                <a:path w="8110" h="8451" extrusionOk="0">
                  <a:moveTo>
                    <a:pt x="1710" y="1"/>
                  </a:moveTo>
                  <a:lnTo>
                    <a:pt x="1" y="1857"/>
                  </a:lnTo>
                  <a:lnTo>
                    <a:pt x="5813" y="8158"/>
                  </a:lnTo>
                  <a:lnTo>
                    <a:pt x="5960" y="8280"/>
                  </a:lnTo>
                  <a:lnTo>
                    <a:pt x="6131" y="8378"/>
                  </a:lnTo>
                  <a:lnTo>
                    <a:pt x="6302" y="8427"/>
                  </a:lnTo>
                  <a:lnTo>
                    <a:pt x="6497" y="8451"/>
                  </a:lnTo>
                  <a:lnTo>
                    <a:pt x="6668" y="8427"/>
                  </a:lnTo>
                  <a:lnTo>
                    <a:pt x="6839" y="8378"/>
                  </a:lnTo>
                  <a:lnTo>
                    <a:pt x="7010" y="8280"/>
                  </a:lnTo>
                  <a:lnTo>
                    <a:pt x="7157" y="8158"/>
                  </a:lnTo>
                  <a:lnTo>
                    <a:pt x="7841" y="7474"/>
                  </a:lnTo>
                  <a:lnTo>
                    <a:pt x="7963" y="7328"/>
                  </a:lnTo>
                  <a:lnTo>
                    <a:pt x="8060" y="7157"/>
                  </a:lnTo>
                  <a:lnTo>
                    <a:pt x="8109" y="6986"/>
                  </a:lnTo>
                  <a:lnTo>
                    <a:pt x="8109" y="6815"/>
                  </a:lnTo>
                  <a:lnTo>
                    <a:pt x="8109" y="6619"/>
                  </a:lnTo>
                  <a:lnTo>
                    <a:pt x="8060" y="6448"/>
                  </a:lnTo>
                  <a:lnTo>
                    <a:pt x="7963" y="6277"/>
                  </a:lnTo>
                  <a:lnTo>
                    <a:pt x="7841" y="6131"/>
                  </a:lnTo>
                  <a:lnTo>
                    <a:pt x="171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61" name="Google Shape;561;p39"/>
            <p:cNvSpPr/>
            <p:nvPr/>
          </p:nvSpPr>
          <p:spPr>
            <a:xfrm>
              <a:off x="2606525" y="5003050"/>
              <a:ext cx="203975" cy="208225"/>
            </a:xfrm>
            <a:custGeom>
              <a:avLst/>
              <a:gdLst/>
              <a:ahLst/>
              <a:cxnLst/>
              <a:rect l="l" t="t" r="r" b="b"/>
              <a:pathLst>
                <a:path w="8159" h="8329" extrusionOk="0">
                  <a:moveTo>
                    <a:pt x="880" y="1"/>
                  </a:moveTo>
                  <a:lnTo>
                    <a:pt x="685" y="50"/>
                  </a:lnTo>
                  <a:lnTo>
                    <a:pt x="514" y="123"/>
                  </a:lnTo>
                  <a:lnTo>
                    <a:pt x="391" y="245"/>
                  </a:lnTo>
                  <a:lnTo>
                    <a:pt x="269" y="367"/>
                  </a:lnTo>
                  <a:lnTo>
                    <a:pt x="172" y="514"/>
                  </a:lnTo>
                  <a:lnTo>
                    <a:pt x="98" y="685"/>
                  </a:lnTo>
                  <a:lnTo>
                    <a:pt x="50" y="856"/>
                  </a:lnTo>
                  <a:lnTo>
                    <a:pt x="1" y="1026"/>
                  </a:lnTo>
                  <a:lnTo>
                    <a:pt x="1" y="1222"/>
                  </a:lnTo>
                  <a:lnTo>
                    <a:pt x="1" y="1417"/>
                  </a:lnTo>
                  <a:lnTo>
                    <a:pt x="1" y="1613"/>
                  </a:lnTo>
                  <a:lnTo>
                    <a:pt x="74" y="2028"/>
                  </a:lnTo>
                  <a:lnTo>
                    <a:pt x="221" y="2492"/>
                  </a:lnTo>
                  <a:lnTo>
                    <a:pt x="391" y="2931"/>
                  </a:lnTo>
                  <a:lnTo>
                    <a:pt x="611" y="3396"/>
                  </a:lnTo>
                  <a:lnTo>
                    <a:pt x="856" y="3884"/>
                  </a:lnTo>
                  <a:lnTo>
                    <a:pt x="1124" y="4324"/>
                  </a:lnTo>
                  <a:lnTo>
                    <a:pt x="1417" y="4788"/>
                  </a:lnTo>
                  <a:lnTo>
                    <a:pt x="1710" y="5203"/>
                  </a:lnTo>
                  <a:lnTo>
                    <a:pt x="2003" y="5594"/>
                  </a:lnTo>
                  <a:lnTo>
                    <a:pt x="2296" y="5960"/>
                  </a:lnTo>
                  <a:lnTo>
                    <a:pt x="2590" y="6302"/>
                  </a:lnTo>
                  <a:lnTo>
                    <a:pt x="2858" y="6571"/>
                  </a:lnTo>
                  <a:lnTo>
                    <a:pt x="3078" y="6790"/>
                  </a:lnTo>
                  <a:lnTo>
                    <a:pt x="3322" y="6986"/>
                  </a:lnTo>
                  <a:lnTo>
                    <a:pt x="3566" y="7157"/>
                  </a:lnTo>
                  <a:lnTo>
                    <a:pt x="3811" y="7328"/>
                  </a:lnTo>
                  <a:lnTo>
                    <a:pt x="4324" y="7621"/>
                  </a:lnTo>
                  <a:lnTo>
                    <a:pt x="4836" y="7841"/>
                  </a:lnTo>
                  <a:lnTo>
                    <a:pt x="5325" y="8036"/>
                  </a:lnTo>
                  <a:lnTo>
                    <a:pt x="5740" y="8182"/>
                  </a:lnTo>
                  <a:lnTo>
                    <a:pt x="6351" y="8329"/>
                  </a:lnTo>
                  <a:lnTo>
                    <a:pt x="8158" y="6668"/>
                  </a:lnTo>
                  <a:lnTo>
                    <a:pt x="4446" y="2956"/>
                  </a:lnTo>
                  <a:lnTo>
                    <a:pt x="1735" y="245"/>
                  </a:lnTo>
                  <a:lnTo>
                    <a:pt x="1588" y="123"/>
                  </a:lnTo>
                  <a:lnTo>
                    <a:pt x="1417" y="50"/>
                  </a:lnTo>
                  <a:lnTo>
                    <a:pt x="124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62" name="Google Shape;562;p39"/>
            <p:cNvSpPr/>
            <p:nvPr/>
          </p:nvSpPr>
          <p:spPr>
            <a:xfrm>
              <a:off x="2605300" y="5008550"/>
              <a:ext cx="418900" cy="418875"/>
            </a:xfrm>
            <a:custGeom>
              <a:avLst/>
              <a:gdLst/>
              <a:ahLst/>
              <a:cxnLst/>
              <a:rect l="l" t="t" r="r" b="b"/>
              <a:pathLst>
                <a:path w="16756" h="16755" extrusionOk="0">
                  <a:moveTo>
                    <a:pt x="13922" y="1"/>
                  </a:moveTo>
                  <a:lnTo>
                    <a:pt x="13824" y="49"/>
                  </a:lnTo>
                  <a:lnTo>
                    <a:pt x="13360" y="342"/>
                  </a:lnTo>
                  <a:lnTo>
                    <a:pt x="12261" y="1026"/>
                  </a:lnTo>
                  <a:lnTo>
                    <a:pt x="11602" y="1466"/>
                  </a:lnTo>
                  <a:lnTo>
                    <a:pt x="10942" y="1930"/>
                  </a:lnTo>
                  <a:lnTo>
                    <a:pt x="10381" y="2370"/>
                  </a:lnTo>
                  <a:lnTo>
                    <a:pt x="10112" y="2589"/>
                  </a:lnTo>
                  <a:lnTo>
                    <a:pt x="9917" y="2785"/>
                  </a:lnTo>
                  <a:lnTo>
                    <a:pt x="9795" y="2907"/>
                  </a:lnTo>
                  <a:lnTo>
                    <a:pt x="9697" y="3053"/>
                  </a:lnTo>
                  <a:lnTo>
                    <a:pt x="9599" y="3224"/>
                  </a:lnTo>
                  <a:lnTo>
                    <a:pt x="9526" y="3420"/>
                  </a:lnTo>
                  <a:lnTo>
                    <a:pt x="9404" y="3835"/>
                  </a:lnTo>
                  <a:lnTo>
                    <a:pt x="9330" y="4275"/>
                  </a:lnTo>
                  <a:lnTo>
                    <a:pt x="9282" y="4714"/>
                  </a:lnTo>
                  <a:lnTo>
                    <a:pt x="9306" y="5178"/>
                  </a:lnTo>
                  <a:lnTo>
                    <a:pt x="9355" y="5593"/>
                  </a:lnTo>
                  <a:lnTo>
                    <a:pt x="9379" y="5789"/>
                  </a:lnTo>
                  <a:lnTo>
                    <a:pt x="9453" y="5960"/>
                  </a:lnTo>
                  <a:lnTo>
                    <a:pt x="270" y="14459"/>
                  </a:lnTo>
                  <a:lnTo>
                    <a:pt x="147" y="14606"/>
                  </a:lnTo>
                  <a:lnTo>
                    <a:pt x="74" y="14776"/>
                  </a:lnTo>
                  <a:lnTo>
                    <a:pt x="1" y="14947"/>
                  </a:lnTo>
                  <a:lnTo>
                    <a:pt x="1" y="15118"/>
                  </a:lnTo>
                  <a:lnTo>
                    <a:pt x="1" y="15314"/>
                  </a:lnTo>
                  <a:lnTo>
                    <a:pt x="74" y="15485"/>
                  </a:lnTo>
                  <a:lnTo>
                    <a:pt x="147" y="15656"/>
                  </a:lnTo>
                  <a:lnTo>
                    <a:pt x="270" y="15802"/>
                  </a:lnTo>
                  <a:lnTo>
                    <a:pt x="953" y="16486"/>
                  </a:lnTo>
                  <a:lnTo>
                    <a:pt x="1100" y="16608"/>
                  </a:lnTo>
                  <a:lnTo>
                    <a:pt x="1271" y="16681"/>
                  </a:lnTo>
                  <a:lnTo>
                    <a:pt x="1442" y="16755"/>
                  </a:lnTo>
                  <a:lnTo>
                    <a:pt x="1808" y="16755"/>
                  </a:lnTo>
                  <a:lnTo>
                    <a:pt x="1979" y="16681"/>
                  </a:lnTo>
                  <a:lnTo>
                    <a:pt x="2150" y="16608"/>
                  </a:lnTo>
                  <a:lnTo>
                    <a:pt x="2297" y="16486"/>
                  </a:lnTo>
                  <a:lnTo>
                    <a:pt x="10796" y="7303"/>
                  </a:lnTo>
                  <a:lnTo>
                    <a:pt x="11162" y="7401"/>
                  </a:lnTo>
                  <a:lnTo>
                    <a:pt x="11577" y="7450"/>
                  </a:lnTo>
                  <a:lnTo>
                    <a:pt x="12041" y="7474"/>
                  </a:lnTo>
                  <a:lnTo>
                    <a:pt x="12481" y="7425"/>
                  </a:lnTo>
                  <a:lnTo>
                    <a:pt x="12921" y="7352"/>
                  </a:lnTo>
                  <a:lnTo>
                    <a:pt x="13336" y="7230"/>
                  </a:lnTo>
                  <a:lnTo>
                    <a:pt x="13531" y="7156"/>
                  </a:lnTo>
                  <a:lnTo>
                    <a:pt x="13702" y="7059"/>
                  </a:lnTo>
                  <a:lnTo>
                    <a:pt x="13849" y="6961"/>
                  </a:lnTo>
                  <a:lnTo>
                    <a:pt x="13971" y="6839"/>
                  </a:lnTo>
                  <a:lnTo>
                    <a:pt x="14166" y="6644"/>
                  </a:lnTo>
                  <a:lnTo>
                    <a:pt x="14386" y="6375"/>
                  </a:lnTo>
                  <a:lnTo>
                    <a:pt x="14826" y="5813"/>
                  </a:lnTo>
                  <a:lnTo>
                    <a:pt x="15290" y="5154"/>
                  </a:lnTo>
                  <a:lnTo>
                    <a:pt x="15729" y="4494"/>
                  </a:lnTo>
                  <a:lnTo>
                    <a:pt x="16413" y="3395"/>
                  </a:lnTo>
                  <a:lnTo>
                    <a:pt x="16706" y="2931"/>
                  </a:lnTo>
                  <a:lnTo>
                    <a:pt x="16755" y="2834"/>
                  </a:lnTo>
                  <a:lnTo>
                    <a:pt x="16755" y="2736"/>
                  </a:lnTo>
                  <a:lnTo>
                    <a:pt x="16755" y="2663"/>
                  </a:lnTo>
                  <a:lnTo>
                    <a:pt x="16706" y="2589"/>
                  </a:lnTo>
                  <a:lnTo>
                    <a:pt x="16633" y="2541"/>
                  </a:lnTo>
                  <a:lnTo>
                    <a:pt x="16462" y="2541"/>
                  </a:lnTo>
                  <a:lnTo>
                    <a:pt x="16364" y="2589"/>
                  </a:lnTo>
                  <a:lnTo>
                    <a:pt x="13653" y="4958"/>
                  </a:lnTo>
                  <a:lnTo>
                    <a:pt x="13580" y="5007"/>
                  </a:lnTo>
                  <a:lnTo>
                    <a:pt x="13458" y="5007"/>
                  </a:lnTo>
                  <a:lnTo>
                    <a:pt x="13360" y="4983"/>
                  </a:lnTo>
                  <a:lnTo>
                    <a:pt x="13238" y="4885"/>
                  </a:lnTo>
                  <a:lnTo>
                    <a:pt x="13140" y="4763"/>
                  </a:lnTo>
                  <a:lnTo>
                    <a:pt x="13092" y="4641"/>
                  </a:lnTo>
                  <a:lnTo>
                    <a:pt x="13092" y="4543"/>
                  </a:lnTo>
                  <a:lnTo>
                    <a:pt x="13140" y="4446"/>
                  </a:lnTo>
                  <a:lnTo>
                    <a:pt x="15607" y="1490"/>
                  </a:lnTo>
                  <a:lnTo>
                    <a:pt x="15656" y="1393"/>
                  </a:lnTo>
                  <a:lnTo>
                    <a:pt x="15656" y="1319"/>
                  </a:lnTo>
                  <a:lnTo>
                    <a:pt x="15656" y="1222"/>
                  </a:lnTo>
                  <a:lnTo>
                    <a:pt x="15607" y="1148"/>
                  </a:lnTo>
                  <a:lnTo>
                    <a:pt x="15534" y="1100"/>
                  </a:lnTo>
                  <a:lnTo>
                    <a:pt x="15363" y="1100"/>
                  </a:lnTo>
                  <a:lnTo>
                    <a:pt x="15265" y="1148"/>
                  </a:lnTo>
                  <a:lnTo>
                    <a:pt x="12310" y="3615"/>
                  </a:lnTo>
                  <a:lnTo>
                    <a:pt x="12212" y="3664"/>
                  </a:lnTo>
                  <a:lnTo>
                    <a:pt x="12115" y="3664"/>
                  </a:lnTo>
                  <a:lnTo>
                    <a:pt x="11993" y="3615"/>
                  </a:lnTo>
                  <a:lnTo>
                    <a:pt x="11895" y="3517"/>
                  </a:lnTo>
                  <a:lnTo>
                    <a:pt x="11797" y="3395"/>
                  </a:lnTo>
                  <a:lnTo>
                    <a:pt x="11748" y="3298"/>
                  </a:lnTo>
                  <a:lnTo>
                    <a:pt x="11748" y="3176"/>
                  </a:lnTo>
                  <a:lnTo>
                    <a:pt x="11797" y="3102"/>
                  </a:lnTo>
                  <a:lnTo>
                    <a:pt x="14166" y="391"/>
                  </a:lnTo>
                  <a:lnTo>
                    <a:pt x="14215" y="294"/>
                  </a:lnTo>
                  <a:lnTo>
                    <a:pt x="14215" y="220"/>
                  </a:lnTo>
                  <a:lnTo>
                    <a:pt x="14215" y="123"/>
                  </a:lnTo>
                  <a:lnTo>
                    <a:pt x="14166" y="49"/>
                  </a:lnTo>
                  <a:lnTo>
                    <a:pt x="1409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563" name="Google Shape;563;p39"/>
          <p:cNvGrpSpPr/>
          <p:nvPr/>
        </p:nvGrpSpPr>
        <p:grpSpPr>
          <a:xfrm>
            <a:off x="3577092" y="5291289"/>
            <a:ext cx="434875" cy="346360"/>
            <a:chOff x="3238475" y="5012225"/>
            <a:chExt cx="500700" cy="411550"/>
          </a:xfrm>
          <a:solidFill>
            <a:srgbClr val="00B0F0"/>
          </a:solidFill>
        </p:grpSpPr>
        <p:sp>
          <p:nvSpPr>
            <p:cNvPr id="564" name="Google Shape;564;p39"/>
            <p:cNvSpPr/>
            <p:nvPr/>
          </p:nvSpPr>
          <p:spPr>
            <a:xfrm>
              <a:off x="3238475" y="5315050"/>
              <a:ext cx="500700" cy="108725"/>
            </a:xfrm>
            <a:custGeom>
              <a:avLst/>
              <a:gdLst/>
              <a:ahLst/>
              <a:cxnLst/>
              <a:rect l="l" t="t" r="r" b="b"/>
              <a:pathLst>
                <a:path w="20028" h="4349" extrusionOk="0">
                  <a:moveTo>
                    <a:pt x="17683" y="856"/>
                  </a:moveTo>
                  <a:lnTo>
                    <a:pt x="17781" y="880"/>
                  </a:lnTo>
                  <a:lnTo>
                    <a:pt x="17854" y="929"/>
                  </a:lnTo>
                  <a:lnTo>
                    <a:pt x="17903" y="1002"/>
                  </a:lnTo>
                  <a:lnTo>
                    <a:pt x="17927" y="1100"/>
                  </a:lnTo>
                  <a:lnTo>
                    <a:pt x="17903" y="1198"/>
                  </a:lnTo>
                  <a:lnTo>
                    <a:pt x="17854" y="1271"/>
                  </a:lnTo>
                  <a:lnTo>
                    <a:pt x="17781" y="1320"/>
                  </a:lnTo>
                  <a:lnTo>
                    <a:pt x="17683" y="1344"/>
                  </a:lnTo>
                  <a:lnTo>
                    <a:pt x="2345" y="1344"/>
                  </a:lnTo>
                  <a:lnTo>
                    <a:pt x="2247" y="1320"/>
                  </a:lnTo>
                  <a:lnTo>
                    <a:pt x="2174" y="1271"/>
                  </a:lnTo>
                  <a:lnTo>
                    <a:pt x="2125" y="1198"/>
                  </a:lnTo>
                  <a:lnTo>
                    <a:pt x="2101" y="1100"/>
                  </a:lnTo>
                  <a:lnTo>
                    <a:pt x="2125" y="1002"/>
                  </a:lnTo>
                  <a:lnTo>
                    <a:pt x="2174" y="929"/>
                  </a:lnTo>
                  <a:lnTo>
                    <a:pt x="2247" y="880"/>
                  </a:lnTo>
                  <a:lnTo>
                    <a:pt x="2345" y="856"/>
                  </a:lnTo>
                  <a:close/>
                  <a:moveTo>
                    <a:pt x="367" y="1"/>
                  </a:moveTo>
                  <a:lnTo>
                    <a:pt x="269" y="25"/>
                  </a:lnTo>
                  <a:lnTo>
                    <a:pt x="196" y="74"/>
                  </a:lnTo>
                  <a:lnTo>
                    <a:pt x="123" y="123"/>
                  </a:lnTo>
                  <a:lnTo>
                    <a:pt x="74" y="196"/>
                  </a:lnTo>
                  <a:lnTo>
                    <a:pt x="49" y="270"/>
                  </a:lnTo>
                  <a:lnTo>
                    <a:pt x="25" y="343"/>
                  </a:lnTo>
                  <a:lnTo>
                    <a:pt x="1" y="441"/>
                  </a:lnTo>
                  <a:lnTo>
                    <a:pt x="25" y="514"/>
                  </a:lnTo>
                  <a:lnTo>
                    <a:pt x="49" y="587"/>
                  </a:lnTo>
                  <a:lnTo>
                    <a:pt x="74" y="660"/>
                  </a:lnTo>
                  <a:lnTo>
                    <a:pt x="123" y="734"/>
                  </a:lnTo>
                  <a:lnTo>
                    <a:pt x="196" y="782"/>
                  </a:lnTo>
                  <a:lnTo>
                    <a:pt x="269" y="831"/>
                  </a:lnTo>
                  <a:lnTo>
                    <a:pt x="367" y="856"/>
                  </a:lnTo>
                  <a:lnTo>
                    <a:pt x="440" y="856"/>
                  </a:lnTo>
                  <a:lnTo>
                    <a:pt x="489" y="880"/>
                  </a:lnTo>
                  <a:lnTo>
                    <a:pt x="562" y="905"/>
                  </a:lnTo>
                  <a:lnTo>
                    <a:pt x="709" y="1051"/>
                  </a:lnTo>
                  <a:lnTo>
                    <a:pt x="855" y="1246"/>
                  </a:lnTo>
                  <a:lnTo>
                    <a:pt x="1026" y="1491"/>
                  </a:lnTo>
                  <a:lnTo>
                    <a:pt x="1344" y="2028"/>
                  </a:lnTo>
                  <a:lnTo>
                    <a:pt x="1637" y="2516"/>
                  </a:lnTo>
                  <a:lnTo>
                    <a:pt x="1906" y="3005"/>
                  </a:lnTo>
                  <a:lnTo>
                    <a:pt x="2174" y="3469"/>
                  </a:lnTo>
                  <a:lnTo>
                    <a:pt x="2467" y="3884"/>
                  </a:lnTo>
                  <a:lnTo>
                    <a:pt x="2589" y="4055"/>
                  </a:lnTo>
                  <a:lnTo>
                    <a:pt x="2736" y="4226"/>
                  </a:lnTo>
                  <a:lnTo>
                    <a:pt x="2809" y="4275"/>
                  </a:lnTo>
                  <a:lnTo>
                    <a:pt x="2882" y="4299"/>
                  </a:lnTo>
                  <a:lnTo>
                    <a:pt x="2980" y="4324"/>
                  </a:lnTo>
                  <a:lnTo>
                    <a:pt x="3053" y="4348"/>
                  </a:lnTo>
                  <a:lnTo>
                    <a:pt x="16975" y="4348"/>
                  </a:lnTo>
                  <a:lnTo>
                    <a:pt x="17048" y="4324"/>
                  </a:lnTo>
                  <a:lnTo>
                    <a:pt x="17146" y="4299"/>
                  </a:lnTo>
                  <a:lnTo>
                    <a:pt x="17219" y="4275"/>
                  </a:lnTo>
                  <a:lnTo>
                    <a:pt x="17292" y="4226"/>
                  </a:lnTo>
                  <a:lnTo>
                    <a:pt x="17439" y="4055"/>
                  </a:lnTo>
                  <a:lnTo>
                    <a:pt x="17561" y="3884"/>
                  </a:lnTo>
                  <a:lnTo>
                    <a:pt x="17854" y="3469"/>
                  </a:lnTo>
                  <a:lnTo>
                    <a:pt x="18122" y="3005"/>
                  </a:lnTo>
                  <a:lnTo>
                    <a:pt x="18391" y="2516"/>
                  </a:lnTo>
                  <a:lnTo>
                    <a:pt x="18684" y="2028"/>
                  </a:lnTo>
                  <a:lnTo>
                    <a:pt x="19002" y="1491"/>
                  </a:lnTo>
                  <a:lnTo>
                    <a:pt x="19173" y="1246"/>
                  </a:lnTo>
                  <a:lnTo>
                    <a:pt x="19319" y="1051"/>
                  </a:lnTo>
                  <a:lnTo>
                    <a:pt x="19466" y="905"/>
                  </a:lnTo>
                  <a:lnTo>
                    <a:pt x="19539" y="880"/>
                  </a:lnTo>
                  <a:lnTo>
                    <a:pt x="19588" y="856"/>
                  </a:lnTo>
                  <a:lnTo>
                    <a:pt x="19661" y="856"/>
                  </a:lnTo>
                  <a:lnTo>
                    <a:pt x="19759" y="831"/>
                  </a:lnTo>
                  <a:lnTo>
                    <a:pt x="19832" y="782"/>
                  </a:lnTo>
                  <a:lnTo>
                    <a:pt x="19905" y="734"/>
                  </a:lnTo>
                  <a:lnTo>
                    <a:pt x="19954" y="660"/>
                  </a:lnTo>
                  <a:lnTo>
                    <a:pt x="19979" y="587"/>
                  </a:lnTo>
                  <a:lnTo>
                    <a:pt x="20003" y="514"/>
                  </a:lnTo>
                  <a:lnTo>
                    <a:pt x="20027" y="441"/>
                  </a:lnTo>
                  <a:lnTo>
                    <a:pt x="20003" y="343"/>
                  </a:lnTo>
                  <a:lnTo>
                    <a:pt x="19979" y="270"/>
                  </a:lnTo>
                  <a:lnTo>
                    <a:pt x="19954" y="196"/>
                  </a:lnTo>
                  <a:lnTo>
                    <a:pt x="19881" y="123"/>
                  </a:lnTo>
                  <a:lnTo>
                    <a:pt x="19832" y="74"/>
                  </a:lnTo>
                  <a:lnTo>
                    <a:pt x="19759" y="25"/>
                  </a:lnTo>
                  <a:lnTo>
                    <a:pt x="1966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65" name="Google Shape;565;p39"/>
            <p:cNvSpPr/>
            <p:nvPr/>
          </p:nvSpPr>
          <p:spPr>
            <a:xfrm>
              <a:off x="3282450" y="5160575"/>
              <a:ext cx="412750" cy="140475"/>
            </a:xfrm>
            <a:custGeom>
              <a:avLst/>
              <a:gdLst/>
              <a:ahLst/>
              <a:cxnLst/>
              <a:rect l="l" t="t" r="r" b="b"/>
              <a:pathLst>
                <a:path w="16510" h="5619" extrusionOk="0">
                  <a:moveTo>
                    <a:pt x="8475" y="1"/>
                  </a:moveTo>
                  <a:lnTo>
                    <a:pt x="8157" y="50"/>
                  </a:lnTo>
                  <a:lnTo>
                    <a:pt x="7840" y="99"/>
                  </a:lnTo>
                  <a:lnTo>
                    <a:pt x="7522" y="172"/>
                  </a:lnTo>
                  <a:lnTo>
                    <a:pt x="7229" y="270"/>
                  </a:lnTo>
                  <a:lnTo>
                    <a:pt x="6936" y="367"/>
                  </a:lnTo>
                  <a:lnTo>
                    <a:pt x="6643" y="514"/>
                  </a:lnTo>
                  <a:lnTo>
                    <a:pt x="6374" y="660"/>
                  </a:lnTo>
                  <a:lnTo>
                    <a:pt x="6106" y="807"/>
                  </a:lnTo>
                  <a:lnTo>
                    <a:pt x="5862" y="1002"/>
                  </a:lnTo>
                  <a:lnTo>
                    <a:pt x="5617" y="1173"/>
                  </a:lnTo>
                  <a:lnTo>
                    <a:pt x="5398" y="1393"/>
                  </a:lnTo>
                  <a:lnTo>
                    <a:pt x="5202" y="1613"/>
                  </a:lnTo>
                  <a:lnTo>
                    <a:pt x="5007" y="1857"/>
                  </a:lnTo>
                  <a:lnTo>
                    <a:pt x="4811" y="2101"/>
                  </a:lnTo>
                  <a:lnTo>
                    <a:pt x="4640" y="2370"/>
                  </a:lnTo>
                  <a:lnTo>
                    <a:pt x="4372" y="2272"/>
                  </a:lnTo>
                  <a:lnTo>
                    <a:pt x="4103" y="2223"/>
                  </a:lnTo>
                  <a:lnTo>
                    <a:pt x="3834" y="2199"/>
                  </a:lnTo>
                  <a:lnTo>
                    <a:pt x="3541" y="2175"/>
                  </a:lnTo>
                  <a:lnTo>
                    <a:pt x="3199" y="2199"/>
                  </a:lnTo>
                  <a:lnTo>
                    <a:pt x="2858" y="2248"/>
                  </a:lnTo>
                  <a:lnTo>
                    <a:pt x="2516" y="2345"/>
                  </a:lnTo>
                  <a:lnTo>
                    <a:pt x="2198" y="2443"/>
                  </a:lnTo>
                  <a:lnTo>
                    <a:pt x="1881" y="2590"/>
                  </a:lnTo>
                  <a:lnTo>
                    <a:pt x="1588" y="2761"/>
                  </a:lnTo>
                  <a:lnTo>
                    <a:pt x="1319" y="2956"/>
                  </a:lnTo>
                  <a:lnTo>
                    <a:pt x="1075" y="3176"/>
                  </a:lnTo>
                  <a:lnTo>
                    <a:pt x="855" y="3420"/>
                  </a:lnTo>
                  <a:lnTo>
                    <a:pt x="635" y="3689"/>
                  </a:lnTo>
                  <a:lnTo>
                    <a:pt x="464" y="3982"/>
                  </a:lnTo>
                  <a:lnTo>
                    <a:pt x="318" y="4275"/>
                  </a:lnTo>
                  <a:lnTo>
                    <a:pt x="195" y="4592"/>
                  </a:lnTo>
                  <a:lnTo>
                    <a:pt x="98" y="4910"/>
                  </a:lnTo>
                  <a:lnTo>
                    <a:pt x="24" y="5252"/>
                  </a:lnTo>
                  <a:lnTo>
                    <a:pt x="0" y="5618"/>
                  </a:lnTo>
                  <a:lnTo>
                    <a:pt x="16510" y="5618"/>
                  </a:lnTo>
                  <a:lnTo>
                    <a:pt x="16437" y="5423"/>
                  </a:lnTo>
                  <a:lnTo>
                    <a:pt x="16339" y="5252"/>
                  </a:lnTo>
                  <a:lnTo>
                    <a:pt x="16119" y="4934"/>
                  </a:lnTo>
                  <a:lnTo>
                    <a:pt x="15851" y="4641"/>
                  </a:lnTo>
                  <a:lnTo>
                    <a:pt x="15533" y="4397"/>
                  </a:lnTo>
                  <a:lnTo>
                    <a:pt x="15362" y="4299"/>
                  </a:lnTo>
                  <a:lnTo>
                    <a:pt x="15191" y="4202"/>
                  </a:lnTo>
                  <a:lnTo>
                    <a:pt x="15020" y="4104"/>
                  </a:lnTo>
                  <a:lnTo>
                    <a:pt x="14825" y="4055"/>
                  </a:lnTo>
                  <a:lnTo>
                    <a:pt x="14629" y="3982"/>
                  </a:lnTo>
                  <a:lnTo>
                    <a:pt x="14434" y="3957"/>
                  </a:lnTo>
                  <a:lnTo>
                    <a:pt x="14214" y="3933"/>
                  </a:lnTo>
                  <a:lnTo>
                    <a:pt x="14019" y="3909"/>
                  </a:lnTo>
                  <a:lnTo>
                    <a:pt x="13775" y="3933"/>
                  </a:lnTo>
                  <a:lnTo>
                    <a:pt x="13555" y="3957"/>
                  </a:lnTo>
                  <a:lnTo>
                    <a:pt x="13457" y="3542"/>
                  </a:lnTo>
                  <a:lnTo>
                    <a:pt x="13335" y="3151"/>
                  </a:lnTo>
                  <a:lnTo>
                    <a:pt x="13164" y="2761"/>
                  </a:lnTo>
                  <a:lnTo>
                    <a:pt x="12969" y="2394"/>
                  </a:lnTo>
                  <a:lnTo>
                    <a:pt x="12749" y="2052"/>
                  </a:lnTo>
                  <a:lnTo>
                    <a:pt x="12505" y="1710"/>
                  </a:lnTo>
                  <a:lnTo>
                    <a:pt x="12212" y="1417"/>
                  </a:lnTo>
                  <a:lnTo>
                    <a:pt x="11918" y="1124"/>
                  </a:lnTo>
                  <a:lnTo>
                    <a:pt x="11577" y="880"/>
                  </a:lnTo>
                  <a:lnTo>
                    <a:pt x="11235" y="660"/>
                  </a:lnTo>
                  <a:lnTo>
                    <a:pt x="10868" y="465"/>
                  </a:lnTo>
                  <a:lnTo>
                    <a:pt x="10477" y="294"/>
                  </a:lnTo>
                  <a:lnTo>
                    <a:pt x="10087" y="172"/>
                  </a:lnTo>
                  <a:lnTo>
                    <a:pt x="9672" y="74"/>
                  </a:lnTo>
                  <a:lnTo>
                    <a:pt x="9232" y="25"/>
                  </a:lnTo>
                  <a:lnTo>
                    <a:pt x="879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66" name="Google Shape;566;p39"/>
            <p:cNvSpPr/>
            <p:nvPr/>
          </p:nvSpPr>
          <p:spPr>
            <a:xfrm>
              <a:off x="3473550" y="5012225"/>
              <a:ext cx="30550" cy="129450"/>
            </a:xfrm>
            <a:custGeom>
              <a:avLst/>
              <a:gdLst/>
              <a:ahLst/>
              <a:cxnLst/>
              <a:rect l="l" t="t" r="r" b="b"/>
              <a:pathLst>
                <a:path w="1222" h="5178" extrusionOk="0">
                  <a:moveTo>
                    <a:pt x="953" y="0"/>
                  </a:moveTo>
                  <a:lnTo>
                    <a:pt x="831" y="24"/>
                  </a:lnTo>
                  <a:lnTo>
                    <a:pt x="758" y="98"/>
                  </a:lnTo>
                  <a:lnTo>
                    <a:pt x="684" y="171"/>
                  </a:lnTo>
                  <a:lnTo>
                    <a:pt x="660" y="293"/>
                  </a:lnTo>
                  <a:lnTo>
                    <a:pt x="635" y="464"/>
                  </a:lnTo>
                  <a:lnTo>
                    <a:pt x="587" y="611"/>
                  </a:lnTo>
                  <a:lnTo>
                    <a:pt x="513" y="733"/>
                  </a:lnTo>
                  <a:lnTo>
                    <a:pt x="391" y="879"/>
                  </a:lnTo>
                  <a:lnTo>
                    <a:pt x="269" y="1026"/>
                  </a:lnTo>
                  <a:lnTo>
                    <a:pt x="123" y="1246"/>
                  </a:lnTo>
                  <a:lnTo>
                    <a:pt x="74" y="1368"/>
                  </a:lnTo>
                  <a:lnTo>
                    <a:pt x="25" y="1490"/>
                  </a:lnTo>
                  <a:lnTo>
                    <a:pt x="0" y="1636"/>
                  </a:lnTo>
                  <a:lnTo>
                    <a:pt x="0" y="1832"/>
                  </a:lnTo>
                  <a:lnTo>
                    <a:pt x="0" y="2003"/>
                  </a:lnTo>
                  <a:lnTo>
                    <a:pt x="25" y="2149"/>
                  </a:lnTo>
                  <a:lnTo>
                    <a:pt x="74" y="2271"/>
                  </a:lnTo>
                  <a:lnTo>
                    <a:pt x="123" y="2394"/>
                  </a:lnTo>
                  <a:lnTo>
                    <a:pt x="269" y="2613"/>
                  </a:lnTo>
                  <a:lnTo>
                    <a:pt x="391" y="2784"/>
                  </a:lnTo>
                  <a:lnTo>
                    <a:pt x="513" y="2906"/>
                  </a:lnTo>
                  <a:lnTo>
                    <a:pt x="587" y="3029"/>
                  </a:lnTo>
                  <a:lnTo>
                    <a:pt x="635" y="3175"/>
                  </a:lnTo>
                  <a:lnTo>
                    <a:pt x="660" y="3346"/>
                  </a:lnTo>
                  <a:lnTo>
                    <a:pt x="635" y="3541"/>
                  </a:lnTo>
                  <a:lnTo>
                    <a:pt x="587" y="3688"/>
                  </a:lnTo>
                  <a:lnTo>
                    <a:pt x="513" y="3810"/>
                  </a:lnTo>
                  <a:lnTo>
                    <a:pt x="391" y="3932"/>
                  </a:lnTo>
                  <a:lnTo>
                    <a:pt x="269" y="4103"/>
                  </a:lnTo>
                  <a:lnTo>
                    <a:pt x="123" y="4299"/>
                  </a:lnTo>
                  <a:lnTo>
                    <a:pt x="74" y="4421"/>
                  </a:lnTo>
                  <a:lnTo>
                    <a:pt x="25" y="4567"/>
                  </a:lnTo>
                  <a:lnTo>
                    <a:pt x="0" y="4714"/>
                  </a:lnTo>
                  <a:lnTo>
                    <a:pt x="0" y="4885"/>
                  </a:lnTo>
                  <a:lnTo>
                    <a:pt x="0" y="5007"/>
                  </a:lnTo>
                  <a:lnTo>
                    <a:pt x="74" y="5080"/>
                  </a:lnTo>
                  <a:lnTo>
                    <a:pt x="171" y="5153"/>
                  </a:lnTo>
                  <a:lnTo>
                    <a:pt x="269" y="5178"/>
                  </a:lnTo>
                  <a:lnTo>
                    <a:pt x="391" y="5153"/>
                  </a:lnTo>
                  <a:lnTo>
                    <a:pt x="464" y="5080"/>
                  </a:lnTo>
                  <a:lnTo>
                    <a:pt x="538" y="5007"/>
                  </a:lnTo>
                  <a:lnTo>
                    <a:pt x="562" y="4885"/>
                  </a:lnTo>
                  <a:lnTo>
                    <a:pt x="587" y="4714"/>
                  </a:lnTo>
                  <a:lnTo>
                    <a:pt x="635" y="4567"/>
                  </a:lnTo>
                  <a:lnTo>
                    <a:pt x="709" y="4445"/>
                  </a:lnTo>
                  <a:lnTo>
                    <a:pt x="831" y="4299"/>
                  </a:lnTo>
                  <a:lnTo>
                    <a:pt x="953" y="4152"/>
                  </a:lnTo>
                  <a:lnTo>
                    <a:pt x="1099" y="3932"/>
                  </a:lnTo>
                  <a:lnTo>
                    <a:pt x="1148" y="3810"/>
                  </a:lnTo>
                  <a:lnTo>
                    <a:pt x="1197" y="3688"/>
                  </a:lnTo>
                  <a:lnTo>
                    <a:pt x="1222" y="3517"/>
                  </a:lnTo>
                  <a:lnTo>
                    <a:pt x="1222" y="3346"/>
                  </a:lnTo>
                  <a:lnTo>
                    <a:pt x="1222" y="3175"/>
                  </a:lnTo>
                  <a:lnTo>
                    <a:pt x="1197" y="3029"/>
                  </a:lnTo>
                  <a:lnTo>
                    <a:pt x="1148" y="2882"/>
                  </a:lnTo>
                  <a:lnTo>
                    <a:pt x="1099" y="2760"/>
                  </a:lnTo>
                  <a:lnTo>
                    <a:pt x="953" y="2564"/>
                  </a:lnTo>
                  <a:lnTo>
                    <a:pt x="831" y="2394"/>
                  </a:lnTo>
                  <a:lnTo>
                    <a:pt x="709" y="2271"/>
                  </a:lnTo>
                  <a:lnTo>
                    <a:pt x="635" y="2149"/>
                  </a:lnTo>
                  <a:lnTo>
                    <a:pt x="587" y="2003"/>
                  </a:lnTo>
                  <a:lnTo>
                    <a:pt x="562" y="1832"/>
                  </a:lnTo>
                  <a:lnTo>
                    <a:pt x="587" y="1636"/>
                  </a:lnTo>
                  <a:lnTo>
                    <a:pt x="635" y="1490"/>
                  </a:lnTo>
                  <a:lnTo>
                    <a:pt x="709" y="1368"/>
                  </a:lnTo>
                  <a:lnTo>
                    <a:pt x="831" y="1246"/>
                  </a:lnTo>
                  <a:lnTo>
                    <a:pt x="953" y="1075"/>
                  </a:lnTo>
                  <a:lnTo>
                    <a:pt x="1099" y="879"/>
                  </a:lnTo>
                  <a:lnTo>
                    <a:pt x="1148" y="757"/>
                  </a:lnTo>
                  <a:lnTo>
                    <a:pt x="1197" y="611"/>
                  </a:lnTo>
                  <a:lnTo>
                    <a:pt x="1222" y="464"/>
                  </a:lnTo>
                  <a:lnTo>
                    <a:pt x="1222" y="293"/>
                  </a:lnTo>
                  <a:lnTo>
                    <a:pt x="1222" y="171"/>
                  </a:lnTo>
                  <a:lnTo>
                    <a:pt x="1148" y="98"/>
                  </a:lnTo>
                  <a:lnTo>
                    <a:pt x="1051" y="24"/>
                  </a:lnTo>
                  <a:lnTo>
                    <a:pt x="95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67" name="Google Shape;567;p39"/>
            <p:cNvSpPr/>
            <p:nvPr/>
          </p:nvSpPr>
          <p:spPr>
            <a:xfrm>
              <a:off x="3429575" y="5012225"/>
              <a:ext cx="31175" cy="129450"/>
            </a:xfrm>
            <a:custGeom>
              <a:avLst/>
              <a:gdLst/>
              <a:ahLst/>
              <a:cxnLst/>
              <a:rect l="l" t="t" r="r" b="b"/>
              <a:pathLst>
                <a:path w="1247" h="5178" extrusionOk="0">
                  <a:moveTo>
                    <a:pt x="953" y="0"/>
                  </a:moveTo>
                  <a:lnTo>
                    <a:pt x="856" y="24"/>
                  </a:lnTo>
                  <a:lnTo>
                    <a:pt x="758" y="98"/>
                  </a:lnTo>
                  <a:lnTo>
                    <a:pt x="709" y="171"/>
                  </a:lnTo>
                  <a:lnTo>
                    <a:pt x="685" y="293"/>
                  </a:lnTo>
                  <a:lnTo>
                    <a:pt x="660" y="464"/>
                  </a:lnTo>
                  <a:lnTo>
                    <a:pt x="612" y="611"/>
                  </a:lnTo>
                  <a:lnTo>
                    <a:pt x="514" y="733"/>
                  </a:lnTo>
                  <a:lnTo>
                    <a:pt x="416" y="879"/>
                  </a:lnTo>
                  <a:lnTo>
                    <a:pt x="270" y="1026"/>
                  </a:lnTo>
                  <a:lnTo>
                    <a:pt x="148" y="1246"/>
                  </a:lnTo>
                  <a:lnTo>
                    <a:pt x="74" y="1368"/>
                  </a:lnTo>
                  <a:lnTo>
                    <a:pt x="50" y="1490"/>
                  </a:lnTo>
                  <a:lnTo>
                    <a:pt x="1" y="1636"/>
                  </a:lnTo>
                  <a:lnTo>
                    <a:pt x="1" y="1832"/>
                  </a:lnTo>
                  <a:lnTo>
                    <a:pt x="1" y="2003"/>
                  </a:lnTo>
                  <a:lnTo>
                    <a:pt x="50" y="2149"/>
                  </a:lnTo>
                  <a:lnTo>
                    <a:pt x="74" y="2271"/>
                  </a:lnTo>
                  <a:lnTo>
                    <a:pt x="148" y="2394"/>
                  </a:lnTo>
                  <a:lnTo>
                    <a:pt x="270" y="2613"/>
                  </a:lnTo>
                  <a:lnTo>
                    <a:pt x="416" y="2784"/>
                  </a:lnTo>
                  <a:lnTo>
                    <a:pt x="514" y="2906"/>
                  </a:lnTo>
                  <a:lnTo>
                    <a:pt x="612" y="3029"/>
                  </a:lnTo>
                  <a:lnTo>
                    <a:pt x="660" y="3175"/>
                  </a:lnTo>
                  <a:lnTo>
                    <a:pt x="685" y="3346"/>
                  </a:lnTo>
                  <a:lnTo>
                    <a:pt x="660" y="3541"/>
                  </a:lnTo>
                  <a:lnTo>
                    <a:pt x="612" y="3688"/>
                  </a:lnTo>
                  <a:lnTo>
                    <a:pt x="514" y="3810"/>
                  </a:lnTo>
                  <a:lnTo>
                    <a:pt x="416" y="3932"/>
                  </a:lnTo>
                  <a:lnTo>
                    <a:pt x="270" y="4103"/>
                  </a:lnTo>
                  <a:lnTo>
                    <a:pt x="148" y="4299"/>
                  </a:lnTo>
                  <a:lnTo>
                    <a:pt x="74" y="4421"/>
                  </a:lnTo>
                  <a:lnTo>
                    <a:pt x="50" y="4567"/>
                  </a:lnTo>
                  <a:lnTo>
                    <a:pt x="1" y="4714"/>
                  </a:lnTo>
                  <a:lnTo>
                    <a:pt x="1" y="4885"/>
                  </a:lnTo>
                  <a:lnTo>
                    <a:pt x="25" y="5007"/>
                  </a:lnTo>
                  <a:lnTo>
                    <a:pt x="74" y="5080"/>
                  </a:lnTo>
                  <a:lnTo>
                    <a:pt x="172" y="5153"/>
                  </a:lnTo>
                  <a:lnTo>
                    <a:pt x="294" y="5178"/>
                  </a:lnTo>
                  <a:lnTo>
                    <a:pt x="392" y="5153"/>
                  </a:lnTo>
                  <a:lnTo>
                    <a:pt x="489" y="5080"/>
                  </a:lnTo>
                  <a:lnTo>
                    <a:pt x="538" y="5007"/>
                  </a:lnTo>
                  <a:lnTo>
                    <a:pt x="563" y="4885"/>
                  </a:lnTo>
                  <a:lnTo>
                    <a:pt x="587" y="4714"/>
                  </a:lnTo>
                  <a:lnTo>
                    <a:pt x="636" y="4567"/>
                  </a:lnTo>
                  <a:lnTo>
                    <a:pt x="734" y="4445"/>
                  </a:lnTo>
                  <a:lnTo>
                    <a:pt x="831" y="4299"/>
                  </a:lnTo>
                  <a:lnTo>
                    <a:pt x="978" y="4152"/>
                  </a:lnTo>
                  <a:lnTo>
                    <a:pt x="1100" y="3932"/>
                  </a:lnTo>
                  <a:lnTo>
                    <a:pt x="1149" y="3810"/>
                  </a:lnTo>
                  <a:lnTo>
                    <a:pt x="1198" y="3688"/>
                  </a:lnTo>
                  <a:lnTo>
                    <a:pt x="1222" y="3517"/>
                  </a:lnTo>
                  <a:lnTo>
                    <a:pt x="1247" y="3346"/>
                  </a:lnTo>
                  <a:lnTo>
                    <a:pt x="1222" y="3175"/>
                  </a:lnTo>
                  <a:lnTo>
                    <a:pt x="1198" y="3029"/>
                  </a:lnTo>
                  <a:lnTo>
                    <a:pt x="1149" y="2882"/>
                  </a:lnTo>
                  <a:lnTo>
                    <a:pt x="1100" y="2760"/>
                  </a:lnTo>
                  <a:lnTo>
                    <a:pt x="978" y="2564"/>
                  </a:lnTo>
                  <a:lnTo>
                    <a:pt x="831" y="2394"/>
                  </a:lnTo>
                  <a:lnTo>
                    <a:pt x="734" y="2271"/>
                  </a:lnTo>
                  <a:lnTo>
                    <a:pt x="636" y="2149"/>
                  </a:lnTo>
                  <a:lnTo>
                    <a:pt x="587" y="2003"/>
                  </a:lnTo>
                  <a:lnTo>
                    <a:pt x="563" y="1832"/>
                  </a:lnTo>
                  <a:lnTo>
                    <a:pt x="587" y="1636"/>
                  </a:lnTo>
                  <a:lnTo>
                    <a:pt x="636" y="1490"/>
                  </a:lnTo>
                  <a:lnTo>
                    <a:pt x="734" y="1368"/>
                  </a:lnTo>
                  <a:lnTo>
                    <a:pt x="831" y="1246"/>
                  </a:lnTo>
                  <a:lnTo>
                    <a:pt x="978" y="1075"/>
                  </a:lnTo>
                  <a:lnTo>
                    <a:pt x="1100" y="879"/>
                  </a:lnTo>
                  <a:lnTo>
                    <a:pt x="1149" y="757"/>
                  </a:lnTo>
                  <a:lnTo>
                    <a:pt x="1198" y="611"/>
                  </a:lnTo>
                  <a:lnTo>
                    <a:pt x="1222" y="464"/>
                  </a:lnTo>
                  <a:lnTo>
                    <a:pt x="1247" y="293"/>
                  </a:lnTo>
                  <a:lnTo>
                    <a:pt x="1222" y="171"/>
                  </a:lnTo>
                  <a:lnTo>
                    <a:pt x="1149" y="98"/>
                  </a:lnTo>
                  <a:lnTo>
                    <a:pt x="1076" y="24"/>
                  </a:lnTo>
                  <a:lnTo>
                    <a:pt x="95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68" name="Google Shape;568;p39"/>
            <p:cNvSpPr/>
            <p:nvPr/>
          </p:nvSpPr>
          <p:spPr>
            <a:xfrm>
              <a:off x="3516900" y="5012225"/>
              <a:ext cx="31175" cy="129450"/>
            </a:xfrm>
            <a:custGeom>
              <a:avLst/>
              <a:gdLst/>
              <a:ahLst/>
              <a:cxnLst/>
              <a:rect l="l" t="t" r="r" b="b"/>
              <a:pathLst>
                <a:path w="1247" h="5178" extrusionOk="0">
                  <a:moveTo>
                    <a:pt x="953" y="0"/>
                  </a:moveTo>
                  <a:lnTo>
                    <a:pt x="855" y="24"/>
                  </a:lnTo>
                  <a:lnTo>
                    <a:pt x="758" y="98"/>
                  </a:lnTo>
                  <a:lnTo>
                    <a:pt x="709" y="171"/>
                  </a:lnTo>
                  <a:lnTo>
                    <a:pt x="684" y="293"/>
                  </a:lnTo>
                  <a:lnTo>
                    <a:pt x="660" y="464"/>
                  </a:lnTo>
                  <a:lnTo>
                    <a:pt x="611" y="611"/>
                  </a:lnTo>
                  <a:lnTo>
                    <a:pt x="513" y="733"/>
                  </a:lnTo>
                  <a:lnTo>
                    <a:pt x="416" y="879"/>
                  </a:lnTo>
                  <a:lnTo>
                    <a:pt x="269" y="1026"/>
                  </a:lnTo>
                  <a:lnTo>
                    <a:pt x="147" y="1246"/>
                  </a:lnTo>
                  <a:lnTo>
                    <a:pt x="98" y="1368"/>
                  </a:lnTo>
                  <a:lnTo>
                    <a:pt x="49" y="1490"/>
                  </a:lnTo>
                  <a:lnTo>
                    <a:pt x="25" y="1636"/>
                  </a:lnTo>
                  <a:lnTo>
                    <a:pt x="0" y="1832"/>
                  </a:lnTo>
                  <a:lnTo>
                    <a:pt x="25" y="2003"/>
                  </a:lnTo>
                  <a:lnTo>
                    <a:pt x="49" y="2149"/>
                  </a:lnTo>
                  <a:lnTo>
                    <a:pt x="98" y="2271"/>
                  </a:lnTo>
                  <a:lnTo>
                    <a:pt x="147" y="2394"/>
                  </a:lnTo>
                  <a:lnTo>
                    <a:pt x="269" y="2613"/>
                  </a:lnTo>
                  <a:lnTo>
                    <a:pt x="416" y="2784"/>
                  </a:lnTo>
                  <a:lnTo>
                    <a:pt x="513" y="2906"/>
                  </a:lnTo>
                  <a:lnTo>
                    <a:pt x="611" y="3029"/>
                  </a:lnTo>
                  <a:lnTo>
                    <a:pt x="660" y="3175"/>
                  </a:lnTo>
                  <a:lnTo>
                    <a:pt x="684" y="3346"/>
                  </a:lnTo>
                  <a:lnTo>
                    <a:pt x="660" y="3541"/>
                  </a:lnTo>
                  <a:lnTo>
                    <a:pt x="611" y="3688"/>
                  </a:lnTo>
                  <a:lnTo>
                    <a:pt x="513" y="3810"/>
                  </a:lnTo>
                  <a:lnTo>
                    <a:pt x="416" y="3932"/>
                  </a:lnTo>
                  <a:lnTo>
                    <a:pt x="269" y="4103"/>
                  </a:lnTo>
                  <a:lnTo>
                    <a:pt x="147" y="4299"/>
                  </a:lnTo>
                  <a:lnTo>
                    <a:pt x="98" y="4421"/>
                  </a:lnTo>
                  <a:lnTo>
                    <a:pt x="49" y="4567"/>
                  </a:lnTo>
                  <a:lnTo>
                    <a:pt x="25" y="4714"/>
                  </a:lnTo>
                  <a:lnTo>
                    <a:pt x="0" y="4885"/>
                  </a:lnTo>
                  <a:lnTo>
                    <a:pt x="25" y="5007"/>
                  </a:lnTo>
                  <a:lnTo>
                    <a:pt x="98" y="5080"/>
                  </a:lnTo>
                  <a:lnTo>
                    <a:pt x="171" y="5153"/>
                  </a:lnTo>
                  <a:lnTo>
                    <a:pt x="294" y="5178"/>
                  </a:lnTo>
                  <a:lnTo>
                    <a:pt x="391" y="5153"/>
                  </a:lnTo>
                  <a:lnTo>
                    <a:pt x="489" y="5080"/>
                  </a:lnTo>
                  <a:lnTo>
                    <a:pt x="538" y="5007"/>
                  </a:lnTo>
                  <a:lnTo>
                    <a:pt x="562" y="4885"/>
                  </a:lnTo>
                  <a:lnTo>
                    <a:pt x="587" y="4714"/>
                  </a:lnTo>
                  <a:lnTo>
                    <a:pt x="635" y="4567"/>
                  </a:lnTo>
                  <a:lnTo>
                    <a:pt x="733" y="4445"/>
                  </a:lnTo>
                  <a:lnTo>
                    <a:pt x="831" y="4299"/>
                  </a:lnTo>
                  <a:lnTo>
                    <a:pt x="977" y="4152"/>
                  </a:lnTo>
                  <a:lnTo>
                    <a:pt x="1099" y="3932"/>
                  </a:lnTo>
                  <a:lnTo>
                    <a:pt x="1173" y="3810"/>
                  </a:lnTo>
                  <a:lnTo>
                    <a:pt x="1197" y="3688"/>
                  </a:lnTo>
                  <a:lnTo>
                    <a:pt x="1246" y="3517"/>
                  </a:lnTo>
                  <a:lnTo>
                    <a:pt x="1246" y="3346"/>
                  </a:lnTo>
                  <a:lnTo>
                    <a:pt x="1246" y="3175"/>
                  </a:lnTo>
                  <a:lnTo>
                    <a:pt x="1197" y="3029"/>
                  </a:lnTo>
                  <a:lnTo>
                    <a:pt x="1173" y="2882"/>
                  </a:lnTo>
                  <a:lnTo>
                    <a:pt x="1099" y="2760"/>
                  </a:lnTo>
                  <a:lnTo>
                    <a:pt x="977" y="2564"/>
                  </a:lnTo>
                  <a:lnTo>
                    <a:pt x="831" y="2394"/>
                  </a:lnTo>
                  <a:lnTo>
                    <a:pt x="733" y="2271"/>
                  </a:lnTo>
                  <a:lnTo>
                    <a:pt x="635" y="2149"/>
                  </a:lnTo>
                  <a:lnTo>
                    <a:pt x="587" y="2003"/>
                  </a:lnTo>
                  <a:lnTo>
                    <a:pt x="562" y="1832"/>
                  </a:lnTo>
                  <a:lnTo>
                    <a:pt x="587" y="1636"/>
                  </a:lnTo>
                  <a:lnTo>
                    <a:pt x="635" y="1490"/>
                  </a:lnTo>
                  <a:lnTo>
                    <a:pt x="733" y="1368"/>
                  </a:lnTo>
                  <a:lnTo>
                    <a:pt x="831" y="1246"/>
                  </a:lnTo>
                  <a:lnTo>
                    <a:pt x="977" y="1075"/>
                  </a:lnTo>
                  <a:lnTo>
                    <a:pt x="1099" y="879"/>
                  </a:lnTo>
                  <a:lnTo>
                    <a:pt x="1173" y="757"/>
                  </a:lnTo>
                  <a:lnTo>
                    <a:pt x="1197" y="611"/>
                  </a:lnTo>
                  <a:lnTo>
                    <a:pt x="1246" y="464"/>
                  </a:lnTo>
                  <a:lnTo>
                    <a:pt x="1246" y="293"/>
                  </a:lnTo>
                  <a:lnTo>
                    <a:pt x="1222" y="171"/>
                  </a:lnTo>
                  <a:lnTo>
                    <a:pt x="1173" y="98"/>
                  </a:lnTo>
                  <a:lnTo>
                    <a:pt x="1075" y="24"/>
                  </a:lnTo>
                  <a:lnTo>
                    <a:pt x="95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569" name="Google Shape;569;p39"/>
          <p:cNvGrpSpPr/>
          <p:nvPr/>
        </p:nvGrpSpPr>
        <p:grpSpPr>
          <a:xfrm>
            <a:off x="4726791" y="5254281"/>
            <a:ext cx="477303" cy="420359"/>
            <a:chOff x="4562200" y="4968250"/>
            <a:chExt cx="549550" cy="499475"/>
          </a:xfrm>
          <a:solidFill>
            <a:srgbClr val="00B0F0"/>
          </a:solidFill>
        </p:grpSpPr>
        <p:sp>
          <p:nvSpPr>
            <p:cNvPr id="570" name="Google Shape;570;p39"/>
            <p:cNvSpPr/>
            <p:nvPr/>
          </p:nvSpPr>
          <p:spPr>
            <a:xfrm>
              <a:off x="4842450" y="5242400"/>
              <a:ext cx="213125" cy="225325"/>
            </a:xfrm>
            <a:custGeom>
              <a:avLst/>
              <a:gdLst/>
              <a:ahLst/>
              <a:cxnLst/>
              <a:rect l="l" t="t" r="r" b="b"/>
              <a:pathLst>
                <a:path w="8525" h="9013" extrusionOk="0">
                  <a:moveTo>
                    <a:pt x="8524" y="1"/>
                  </a:moveTo>
                  <a:lnTo>
                    <a:pt x="2272" y="3542"/>
                  </a:lnTo>
                  <a:lnTo>
                    <a:pt x="2150" y="3591"/>
                  </a:lnTo>
                  <a:lnTo>
                    <a:pt x="2028" y="3615"/>
                  </a:lnTo>
                  <a:lnTo>
                    <a:pt x="1906" y="3591"/>
                  </a:lnTo>
                  <a:lnTo>
                    <a:pt x="1808" y="3566"/>
                  </a:lnTo>
                  <a:lnTo>
                    <a:pt x="1735" y="3517"/>
                  </a:lnTo>
                  <a:lnTo>
                    <a:pt x="1662" y="3444"/>
                  </a:lnTo>
                  <a:lnTo>
                    <a:pt x="1588" y="3371"/>
                  </a:lnTo>
                  <a:lnTo>
                    <a:pt x="1" y="440"/>
                  </a:lnTo>
                  <a:lnTo>
                    <a:pt x="1" y="9013"/>
                  </a:lnTo>
                  <a:lnTo>
                    <a:pt x="8524" y="4104"/>
                  </a:lnTo>
                  <a:lnTo>
                    <a:pt x="852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71" name="Google Shape;571;p39"/>
            <p:cNvSpPr/>
            <p:nvPr/>
          </p:nvSpPr>
          <p:spPr>
            <a:xfrm>
              <a:off x="4617775" y="5241800"/>
              <a:ext cx="212500" cy="225925"/>
            </a:xfrm>
            <a:custGeom>
              <a:avLst/>
              <a:gdLst/>
              <a:ahLst/>
              <a:cxnLst/>
              <a:rect l="l" t="t" r="r" b="b"/>
              <a:pathLst>
                <a:path w="8500" h="9037" extrusionOk="0">
                  <a:moveTo>
                    <a:pt x="0" y="0"/>
                  </a:moveTo>
                  <a:lnTo>
                    <a:pt x="0" y="4128"/>
                  </a:lnTo>
                  <a:lnTo>
                    <a:pt x="8499" y="9037"/>
                  </a:lnTo>
                  <a:lnTo>
                    <a:pt x="8499" y="586"/>
                  </a:lnTo>
                  <a:lnTo>
                    <a:pt x="6961" y="3395"/>
                  </a:lnTo>
                  <a:lnTo>
                    <a:pt x="6887" y="3468"/>
                  </a:lnTo>
                  <a:lnTo>
                    <a:pt x="6814" y="3541"/>
                  </a:lnTo>
                  <a:lnTo>
                    <a:pt x="6741" y="3590"/>
                  </a:lnTo>
                  <a:lnTo>
                    <a:pt x="6643" y="3615"/>
                  </a:lnTo>
                  <a:lnTo>
                    <a:pt x="6521" y="3639"/>
                  </a:lnTo>
                  <a:lnTo>
                    <a:pt x="6399" y="3615"/>
                  </a:lnTo>
                  <a:lnTo>
                    <a:pt x="6277" y="3566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72" name="Google Shape;572;p39"/>
            <p:cNvSpPr/>
            <p:nvPr/>
          </p:nvSpPr>
          <p:spPr>
            <a:xfrm>
              <a:off x="4631200" y="4968250"/>
              <a:ext cx="411550" cy="236325"/>
            </a:xfrm>
            <a:custGeom>
              <a:avLst/>
              <a:gdLst/>
              <a:ahLst/>
              <a:cxnLst/>
              <a:rect l="l" t="t" r="r" b="b"/>
              <a:pathLst>
                <a:path w="16462" h="9453" extrusionOk="0">
                  <a:moveTo>
                    <a:pt x="8182" y="1"/>
                  </a:moveTo>
                  <a:lnTo>
                    <a:pt x="0" y="4763"/>
                  </a:lnTo>
                  <a:lnTo>
                    <a:pt x="8231" y="9452"/>
                  </a:lnTo>
                  <a:lnTo>
                    <a:pt x="16462" y="4763"/>
                  </a:lnTo>
                  <a:lnTo>
                    <a:pt x="818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73" name="Google Shape;573;p39"/>
            <p:cNvSpPr/>
            <p:nvPr/>
          </p:nvSpPr>
          <p:spPr>
            <a:xfrm>
              <a:off x="4562200" y="5094025"/>
              <a:ext cx="274800" cy="226550"/>
            </a:xfrm>
            <a:custGeom>
              <a:avLst/>
              <a:gdLst/>
              <a:ahLst/>
              <a:cxnLst/>
              <a:rect l="l" t="t" r="r" b="b"/>
              <a:pathLst>
                <a:path w="10992" h="9062" extrusionOk="0">
                  <a:moveTo>
                    <a:pt x="2248" y="1"/>
                  </a:moveTo>
                  <a:lnTo>
                    <a:pt x="1" y="4079"/>
                  </a:lnTo>
                  <a:lnTo>
                    <a:pt x="8744" y="9062"/>
                  </a:lnTo>
                  <a:lnTo>
                    <a:pt x="10991" y="4983"/>
                  </a:lnTo>
                  <a:lnTo>
                    <a:pt x="224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74" name="Google Shape;574;p39"/>
            <p:cNvSpPr/>
            <p:nvPr/>
          </p:nvSpPr>
          <p:spPr>
            <a:xfrm>
              <a:off x="4836975" y="5094025"/>
              <a:ext cx="274775" cy="226550"/>
            </a:xfrm>
            <a:custGeom>
              <a:avLst/>
              <a:gdLst/>
              <a:ahLst/>
              <a:cxnLst/>
              <a:rect l="l" t="t" r="r" b="b"/>
              <a:pathLst>
                <a:path w="10991" h="9062" extrusionOk="0">
                  <a:moveTo>
                    <a:pt x="8743" y="1"/>
                  </a:moveTo>
                  <a:lnTo>
                    <a:pt x="0" y="4983"/>
                  </a:lnTo>
                  <a:lnTo>
                    <a:pt x="2247" y="9062"/>
                  </a:lnTo>
                  <a:lnTo>
                    <a:pt x="10990" y="4079"/>
                  </a:lnTo>
                  <a:lnTo>
                    <a:pt x="874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575" name="Google Shape;575;p39"/>
          <p:cNvGrpSpPr/>
          <p:nvPr/>
        </p:nvGrpSpPr>
        <p:grpSpPr>
          <a:xfrm>
            <a:off x="4214530" y="5277929"/>
            <a:ext cx="330911" cy="372555"/>
            <a:chOff x="3972400" y="4996350"/>
            <a:chExt cx="381000" cy="442675"/>
          </a:xfrm>
          <a:solidFill>
            <a:srgbClr val="00B0F0"/>
          </a:solidFill>
        </p:grpSpPr>
        <p:sp>
          <p:nvSpPr>
            <p:cNvPr id="576" name="Google Shape;576;p39"/>
            <p:cNvSpPr/>
            <p:nvPr/>
          </p:nvSpPr>
          <p:spPr>
            <a:xfrm>
              <a:off x="4157400" y="4996350"/>
              <a:ext cx="86725" cy="103200"/>
            </a:xfrm>
            <a:custGeom>
              <a:avLst/>
              <a:gdLst/>
              <a:ahLst/>
              <a:cxnLst/>
              <a:rect l="l" t="t" r="r" b="b"/>
              <a:pathLst>
                <a:path w="3469" h="4128" extrusionOk="0">
                  <a:moveTo>
                    <a:pt x="3395" y="0"/>
                  </a:moveTo>
                  <a:lnTo>
                    <a:pt x="3029" y="98"/>
                  </a:lnTo>
                  <a:lnTo>
                    <a:pt x="2638" y="195"/>
                  </a:lnTo>
                  <a:lnTo>
                    <a:pt x="2149" y="342"/>
                  </a:lnTo>
                  <a:lnTo>
                    <a:pt x="1661" y="537"/>
                  </a:lnTo>
                  <a:lnTo>
                    <a:pt x="1392" y="659"/>
                  </a:lnTo>
                  <a:lnTo>
                    <a:pt x="1148" y="806"/>
                  </a:lnTo>
                  <a:lnTo>
                    <a:pt x="904" y="953"/>
                  </a:lnTo>
                  <a:lnTo>
                    <a:pt x="684" y="1124"/>
                  </a:lnTo>
                  <a:lnTo>
                    <a:pt x="489" y="1319"/>
                  </a:lnTo>
                  <a:lnTo>
                    <a:pt x="318" y="1514"/>
                  </a:lnTo>
                  <a:lnTo>
                    <a:pt x="196" y="1710"/>
                  </a:lnTo>
                  <a:lnTo>
                    <a:pt x="98" y="1929"/>
                  </a:lnTo>
                  <a:lnTo>
                    <a:pt x="49" y="2149"/>
                  </a:lnTo>
                  <a:lnTo>
                    <a:pt x="0" y="2369"/>
                  </a:lnTo>
                  <a:lnTo>
                    <a:pt x="0" y="2589"/>
                  </a:lnTo>
                  <a:lnTo>
                    <a:pt x="25" y="2784"/>
                  </a:lnTo>
                  <a:lnTo>
                    <a:pt x="49" y="2980"/>
                  </a:lnTo>
                  <a:lnTo>
                    <a:pt x="98" y="3175"/>
                  </a:lnTo>
                  <a:lnTo>
                    <a:pt x="220" y="3517"/>
                  </a:lnTo>
                  <a:lnTo>
                    <a:pt x="342" y="3786"/>
                  </a:lnTo>
                  <a:lnTo>
                    <a:pt x="489" y="4030"/>
                  </a:lnTo>
                  <a:lnTo>
                    <a:pt x="757" y="4079"/>
                  </a:lnTo>
                  <a:lnTo>
                    <a:pt x="1050" y="4103"/>
                  </a:lnTo>
                  <a:lnTo>
                    <a:pt x="1392" y="4128"/>
                  </a:lnTo>
                  <a:lnTo>
                    <a:pt x="1588" y="4103"/>
                  </a:lnTo>
                  <a:lnTo>
                    <a:pt x="1808" y="4079"/>
                  </a:lnTo>
                  <a:lnTo>
                    <a:pt x="2003" y="4030"/>
                  </a:lnTo>
                  <a:lnTo>
                    <a:pt x="2198" y="3957"/>
                  </a:lnTo>
                  <a:lnTo>
                    <a:pt x="2394" y="3859"/>
                  </a:lnTo>
                  <a:lnTo>
                    <a:pt x="2589" y="3737"/>
                  </a:lnTo>
                  <a:lnTo>
                    <a:pt x="2760" y="3590"/>
                  </a:lnTo>
                  <a:lnTo>
                    <a:pt x="2931" y="3395"/>
                  </a:lnTo>
                  <a:lnTo>
                    <a:pt x="3053" y="3175"/>
                  </a:lnTo>
                  <a:lnTo>
                    <a:pt x="3175" y="2931"/>
                  </a:lnTo>
                  <a:lnTo>
                    <a:pt x="3273" y="2662"/>
                  </a:lnTo>
                  <a:lnTo>
                    <a:pt x="3346" y="2394"/>
                  </a:lnTo>
                  <a:lnTo>
                    <a:pt x="3395" y="2125"/>
                  </a:lnTo>
                  <a:lnTo>
                    <a:pt x="3419" y="1832"/>
                  </a:lnTo>
                  <a:lnTo>
                    <a:pt x="3468" y="1294"/>
                  </a:lnTo>
                  <a:lnTo>
                    <a:pt x="3468" y="782"/>
                  </a:lnTo>
                  <a:lnTo>
                    <a:pt x="3444" y="391"/>
                  </a:lnTo>
                  <a:lnTo>
                    <a:pt x="339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77" name="Google Shape;577;p39"/>
            <p:cNvSpPr/>
            <p:nvPr/>
          </p:nvSpPr>
          <p:spPr>
            <a:xfrm>
              <a:off x="3972400" y="5048250"/>
              <a:ext cx="381000" cy="390775"/>
            </a:xfrm>
            <a:custGeom>
              <a:avLst/>
              <a:gdLst/>
              <a:ahLst/>
              <a:cxnLst/>
              <a:rect l="l" t="t" r="r" b="b"/>
              <a:pathLst>
                <a:path w="15240" h="15631" extrusionOk="0">
                  <a:moveTo>
                    <a:pt x="4689" y="3810"/>
                  </a:moveTo>
                  <a:lnTo>
                    <a:pt x="4787" y="3834"/>
                  </a:lnTo>
                  <a:lnTo>
                    <a:pt x="4860" y="3908"/>
                  </a:lnTo>
                  <a:lnTo>
                    <a:pt x="4885" y="4005"/>
                  </a:lnTo>
                  <a:lnTo>
                    <a:pt x="4885" y="4103"/>
                  </a:lnTo>
                  <a:lnTo>
                    <a:pt x="4836" y="4176"/>
                  </a:lnTo>
                  <a:lnTo>
                    <a:pt x="4787" y="4250"/>
                  </a:lnTo>
                  <a:lnTo>
                    <a:pt x="4689" y="4298"/>
                  </a:lnTo>
                  <a:lnTo>
                    <a:pt x="4421" y="4347"/>
                  </a:lnTo>
                  <a:lnTo>
                    <a:pt x="4176" y="4421"/>
                  </a:lnTo>
                  <a:lnTo>
                    <a:pt x="3957" y="4518"/>
                  </a:lnTo>
                  <a:lnTo>
                    <a:pt x="3737" y="4640"/>
                  </a:lnTo>
                  <a:lnTo>
                    <a:pt x="3566" y="4787"/>
                  </a:lnTo>
                  <a:lnTo>
                    <a:pt x="3395" y="4933"/>
                  </a:lnTo>
                  <a:lnTo>
                    <a:pt x="3248" y="5080"/>
                  </a:lnTo>
                  <a:lnTo>
                    <a:pt x="3102" y="5251"/>
                  </a:lnTo>
                  <a:lnTo>
                    <a:pt x="3004" y="5422"/>
                  </a:lnTo>
                  <a:lnTo>
                    <a:pt x="2882" y="5617"/>
                  </a:lnTo>
                  <a:lnTo>
                    <a:pt x="2735" y="5984"/>
                  </a:lnTo>
                  <a:lnTo>
                    <a:pt x="2613" y="6374"/>
                  </a:lnTo>
                  <a:lnTo>
                    <a:pt x="2516" y="6765"/>
                  </a:lnTo>
                  <a:lnTo>
                    <a:pt x="2491" y="6838"/>
                  </a:lnTo>
                  <a:lnTo>
                    <a:pt x="2442" y="6912"/>
                  </a:lnTo>
                  <a:lnTo>
                    <a:pt x="2369" y="6936"/>
                  </a:lnTo>
                  <a:lnTo>
                    <a:pt x="2296" y="6961"/>
                  </a:lnTo>
                  <a:lnTo>
                    <a:pt x="2247" y="6961"/>
                  </a:lnTo>
                  <a:lnTo>
                    <a:pt x="2149" y="6912"/>
                  </a:lnTo>
                  <a:lnTo>
                    <a:pt x="2076" y="6863"/>
                  </a:lnTo>
                  <a:lnTo>
                    <a:pt x="2052" y="6765"/>
                  </a:lnTo>
                  <a:lnTo>
                    <a:pt x="2052" y="6668"/>
                  </a:lnTo>
                  <a:lnTo>
                    <a:pt x="2100" y="6374"/>
                  </a:lnTo>
                  <a:lnTo>
                    <a:pt x="2174" y="6106"/>
                  </a:lnTo>
                  <a:lnTo>
                    <a:pt x="2271" y="5837"/>
                  </a:lnTo>
                  <a:lnTo>
                    <a:pt x="2369" y="5593"/>
                  </a:lnTo>
                  <a:lnTo>
                    <a:pt x="2491" y="5349"/>
                  </a:lnTo>
                  <a:lnTo>
                    <a:pt x="2613" y="5129"/>
                  </a:lnTo>
                  <a:lnTo>
                    <a:pt x="2760" y="4933"/>
                  </a:lnTo>
                  <a:lnTo>
                    <a:pt x="2906" y="4738"/>
                  </a:lnTo>
                  <a:lnTo>
                    <a:pt x="3077" y="4567"/>
                  </a:lnTo>
                  <a:lnTo>
                    <a:pt x="3248" y="4396"/>
                  </a:lnTo>
                  <a:lnTo>
                    <a:pt x="3444" y="4250"/>
                  </a:lnTo>
                  <a:lnTo>
                    <a:pt x="3663" y="4128"/>
                  </a:lnTo>
                  <a:lnTo>
                    <a:pt x="3883" y="4030"/>
                  </a:lnTo>
                  <a:lnTo>
                    <a:pt x="4103" y="3932"/>
                  </a:lnTo>
                  <a:lnTo>
                    <a:pt x="4347" y="3859"/>
                  </a:lnTo>
                  <a:lnTo>
                    <a:pt x="4616" y="3810"/>
                  </a:lnTo>
                  <a:close/>
                  <a:moveTo>
                    <a:pt x="6374" y="0"/>
                  </a:moveTo>
                  <a:lnTo>
                    <a:pt x="6008" y="293"/>
                  </a:lnTo>
                  <a:lnTo>
                    <a:pt x="6301" y="953"/>
                  </a:lnTo>
                  <a:lnTo>
                    <a:pt x="7083" y="2687"/>
                  </a:lnTo>
                  <a:lnTo>
                    <a:pt x="6619" y="2662"/>
                  </a:lnTo>
                  <a:lnTo>
                    <a:pt x="6179" y="2638"/>
                  </a:lnTo>
                  <a:lnTo>
                    <a:pt x="5373" y="2516"/>
                  </a:lnTo>
                  <a:lnTo>
                    <a:pt x="4592" y="2516"/>
                  </a:lnTo>
                  <a:lnTo>
                    <a:pt x="4421" y="2540"/>
                  </a:lnTo>
                  <a:lnTo>
                    <a:pt x="4225" y="2589"/>
                  </a:lnTo>
                  <a:lnTo>
                    <a:pt x="4030" y="2662"/>
                  </a:lnTo>
                  <a:lnTo>
                    <a:pt x="3834" y="2735"/>
                  </a:lnTo>
                  <a:lnTo>
                    <a:pt x="3419" y="2955"/>
                  </a:lnTo>
                  <a:lnTo>
                    <a:pt x="3004" y="3175"/>
                  </a:lnTo>
                  <a:lnTo>
                    <a:pt x="2638" y="3444"/>
                  </a:lnTo>
                  <a:lnTo>
                    <a:pt x="2271" y="3712"/>
                  </a:lnTo>
                  <a:lnTo>
                    <a:pt x="1929" y="4030"/>
                  </a:lnTo>
                  <a:lnTo>
                    <a:pt x="1612" y="4347"/>
                  </a:lnTo>
                  <a:lnTo>
                    <a:pt x="1319" y="4689"/>
                  </a:lnTo>
                  <a:lnTo>
                    <a:pt x="1075" y="5056"/>
                  </a:lnTo>
                  <a:lnTo>
                    <a:pt x="830" y="5446"/>
                  </a:lnTo>
                  <a:lnTo>
                    <a:pt x="611" y="5862"/>
                  </a:lnTo>
                  <a:lnTo>
                    <a:pt x="440" y="6301"/>
                  </a:lnTo>
                  <a:lnTo>
                    <a:pt x="293" y="6741"/>
                  </a:lnTo>
                  <a:lnTo>
                    <a:pt x="171" y="7205"/>
                  </a:lnTo>
                  <a:lnTo>
                    <a:pt x="73" y="7693"/>
                  </a:lnTo>
                  <a:lnTo>
                    <a:pt x="24" y="8206"/>
                  </a:lnTo>
                  <a:lnTo>
                    <a:pt x="0" y="8719"/>
                  </a:lnTo>
                  <a:lnTo>
                    <a:pt x="24" y="9256"/>
                  </a:lnTo>
                  <a:lnTo>
                    <a:pt x="73" y="9794"/>
                  </a:lnTo>
                  <a:lnTo>
                    <a:pt x="171" y="10307"/>
                  </a:lnTo>
                  <a:lnTo>
                    <a:pt x="293" y="10795"/>
                  </a:lnTo>
                  <a:lnTo>
                    <a:pt x="464" y="11308"/>
                  </a:lnTo>
                  <a:lnTo>
                    <a:pt x="659" y="11772"/>
                  </a:lnTo>
                  <a:lnTo>
                    <a:pt x="879" y="12236"/>
                  </a:lnTo>
                  <a:lnTo>
                    <a:pt x="1123" y="12676"/>
                  </a:lnTo>
                  <a:lnTo>
                    <a:pt x="1392" y="13091"/>
                  </a:lnTo>
                  <a:lnTo>
                    <a:pt x="1710" y="13506"/>
                  </a:lnTo>
                  <a:lnTo>
                    <a:pt x="2027" y="13872"/>
                  </a:lnTo>
                  <a:lnTo>
                    <a:pt x="2393" y="14239"/>
                  </a:lnTo>
                  <a:lnTo>
                    <a:pt x="2760" y="14581"/>
                  </a:lnTo>
                  <a:lnTo>
                    <a:pt x="3151" y="14874"/>
                  </a:lnTo>
                  <a:lnTo>
                    <a:pt x="3590" y="15167"/>
                  </a:lnTo>
                  <a:lnTo>
                    <a:pt x="4030" y="15411"/>
                  </a:lnTo>
                  <a:lnTo>
                    <a:pt x="4225" y="15509"/>
                  </a:lnTo>
                  <a:lnTo>
                    <a:pt x="4421" y="15582"/>
                  </a:lnTo>
                  <a:lnTo>
                    <a:pt x="4640" y="15631"/>
                  </a:lnTo>
                  <a:lnTo>
                    <a:pt x="5275" y="15631"/>
                  </a:lnTo>
                  <a:lnTo>
                    <a:pt x="5739" y="15558"/>
                  </a:lnTo>
                  <a:lnTo>
                    <a:pt x="6668" y="15362"/>
                  </a:lnTo>
                  <a:lnTo>
                    <a:pt x="7132" y="15289"/>
                  </a:lnTo>
                  <a:lnTo>
                    <a:pt x="7376" y="15264"/>
                  </a:lnTo>
                  <a:lnTo>
                    <a:pt x="7864" y="15264"/>
                  </a:lnTo>
                  <a:lnTo>
                    <a:pt x="8108" y="15289"/>
                  </a:lnTo>
                  <a:lnTo>
                    <a:pt x="8597" y="15362"/>
                  </a:lnTo>
                  <a:lnTo>
                    <a:pt x="9549" y="15558"/>
                  </a:lnTo>
                  <a:lnTo>
                    <a:pt x="9989" y="15606"/>
                  </a:lnTo>
                  <a:lnTo>
                    <a:pt x="10209" y="15631"/>
                  </a:lnTo>
                  <a:lnTo>
                    <a:pt x="10429" y="15631"/>
                  </a:lnTo>
                  <a:lnTo>
                    <a:pt x="10648" y="15606"/>
                  </a:lnTo>
                  <a:lnTo>
                    <a:pt x="10868" y="15558"/>
                  </a:lnTo>
                  <a:lnTo>
                    <a:pt x="11064" y="15484"/>
                  </a:lnTo>
                  <a:lnTo>
                    <a:pt x="11283" y="15387"/>
                  </a:lnTo>
                  <a:lnTo>
                    <a:pt x="11723" y="15142"/>
                  </a:lnTo>
                  <a:lnTo>
                    <a:pt x="12114" y="14849"/>
                  </a:lnTo>
                  <a:lnTo>
                    <a:pt x="12529" y="14532"/>
                  </a:lnTo>
                  <a:lnTo>
                    <a:pt x="12895" y="14214"/>
                  </a:lnTo>
                  <a:lnTo>
                    <a:pt x="13237" y="13848"/>
                  </a:lnTo>
                  <a:lnTo>
                    <a:pt x="13555" y="13457"/>
                  </a:lnTo>
                  <a:lnTo>
                    <a:pt x="13872" y="13066"/>
                  </a:lnTo>
                  <a:lnTo>
                    <a:pt x="14141" y="12651"/>
                  </a:lnTo>
                  <a:lnTo>
                    <a:pt x="14385" y="12212"/>
                  </a:lnTo>
                  <a:lnTo>
                    <a:pt x="14605" y="11748"/>
                  </a:lnTo>
                  <a:lnTo>
                    <a:pt x="14800" y="11283"/>
                  </a:lnTo>
                  <a:lnTo>
                    <a:pt x="14947" y="10795"/>
                  </a:lnTo>
                  <a:lnTo>
                    <a:pt x="15069" y="10282"/>
                  </a:lnTo>
                  <a:lnTo>
                    <a:pt x="15167" y="9769"/>
                  </a:lnTo>
                  <a:lnTo>
                    <a:pt x="15216" y="9256"/>
                  </a:lnTo>
                  <a:lnTo>
                    <a:pt x="15240" y="8719"/>
                  </a:lnTo>
                  <a:lnTo>
                    <a:pt x="15216" y="8182"/>
                  </a:lnTo>
                  <a:lnTo>
                    <a:pt x="15167" y="7669"/>
                  </a:lnTo>
                  <a:lnTo>
                    <a:pt x="15069" y="7180"/>
                  </a:lnTo>
                  <a:lnTo>
                    <a:pt x="14947" y="6692"/>
                  </a:lnTo>
                  <a:lnTo>
                    <a:pt x="14776" y="6252"/>
                  </a:lnTo>
                  <a:lnTo>
                    <a:pt x="14605" y="5813"/>
                  </a:lnTo>
                  <a:lnTo>
                    <a:pt x="14385" y="5398"/>
                  </a:lnTo>
                  <a:lnTo>
                    <a:pt x="14141" y="5007"/>
                  </a:lnTo>
                  <a:lnTo>
                    <a:pt x="13848" y="4616"/>
                  </a:lnTo>
                  <a:lnTo>
                    <a:pt x="13555" y="4274"/>
                  </a:lnTo>
                  <a:lnTo>
                    <a:pt x="13213" y="3957"/>
                  </a:lnTo>
                  <a:lnTo>
                    <a:pt x="12871" y="3639"/>
                  </a:lnTo>
                  <a:lnTo>
                    <a:pt x="12505" y="3370"/>
                  </a:lnTo>
                  <a:lnTo>
                    <a:pt x="12089" y="3102"/>
                  </a:lnTo>
                  <a:lnTo>
                    <a:pt x="11674" y="2858"/>
                  </a:lnTo>
                  <a:lnTo>
                    <a:pt x="11259" y="2662"/>
                  </a:lnTo>
                  <a:lnTo>
                    <a:pt x="11064" y="2589"/>
                  </a:lnTo>
                  <a:lnTo>
                    <a:pt x="10893" y="2540"/>
                  </a:lnTo>
                  <a:lnTo>
                    <a:pt x="10697" y="2516"/>
                  </a:lnTo>
                  <a:lnTo>
                    <a:pt x="10526" y="2491"/>
                  </a:lnTo>
                  <a:lnTo>
                    <a:pt x="10111" y="2491"/>
                  </a:lnTo>
                  <a:lnTo>
                    <a:pt x="9696" y="2516"/>
                  </a:lnTo>
                  <a:lnTo>
                    <a:pt x="8841" y="2613"/>
                  </a:lnTo>
                  <a:lnTo>
                    <a:pt x="8426" y="2662"/>
                  </a:lnTo>
                  <a:lnTo>
                    <a:pt x="7986" y="2687"/>
                  </a:lnTo>
                  <a:lnTo>
                    <a:pt x="637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578" name="Google Shape;578;p39"/>
          <p:cNvGrpSpPr/>
          <p:nvPr/>
        </p:nvGrpSpPr>
        <p:grpSpPr>
          <a:xfrm>
            <a:off x="5316503" y="5246580"/>
            <a:ext cx="468812" cy="435760"/>
            <a:chOff x="5241175" y="4959100"/>
            <a:chExt cx="539775" cy="517775"/>
          </a:xfrm>
          <a:solidFill>
            <a:srgbClr val="00B0F0"/>
          </a:solidFill>
        </p:grpSpPr>
        <p:sp>
          <p:nvSpPr>
            <p:cNvPr id="579" name="Google Shape;579;p39"/>
            <p:cNvSpPr/>
            <p:nvPr/>
          </p:nvSpPr>
          <p:spPr>
            <a:xfrm>
              <a:off x="5575150" y="4959100"/>
              <a:ext cx="161225" cy="178300"/>
            </a:xfrm>
            <a:custGeom>
              <a:avLst/>
              <a:gdLst/>
              <a:ahLst/>
              <a:cxnLst/>
              <a:rect l="l" t="t" r="r" b="b"/>
              <a:pathLst>
                <a:path w="6449" h="7132" extrusionOk="0">
                  <a:moveTo>
                    <a:pt x="4641" y="0"/>
                  </a:moveTo>
                  <a:lnTo>
                    <a:pt x="4470" y="25"/>
                  </a:lnTo>
                  <a:lnTo>
                    <a:pt x="4299" y="49"/>
                  </a:lnTo>
                  <a:lnTo>
                    <a:pt x="4128" y="98"/>
                  </a:lnTo>
                  <a:lnTo>
                    <a:pt x="3957" y="147"/>
                  </a:lnTo>
                  <a:lnTo>
                    <a:pt x="3786" y="220"/>
                  </a:lnTo>
                  <a:lnTo>
                    <a:pt x="3640" y="318"/>
                  </a:lnTo>
                  <a:lnTo>
                    <a:pt x="3517" y="415"/>
                  </a:lnTo>
                  <a:lnTo>
                    <a:pt x="3395" y="538"/>
                  </a:lnTo>
                  <a:lnTo>
                    <a:pt x="3273" y="660"/>
                  </a:lnTo>
                  <a:lnTo>
                    <a:pt x="3175" y="806"/>
                  </a:lnTo>
                  <a:lnTo>
                    <a:pt x="3078" y="953"/>
                  </a:lnTo>
                  <a:lnTo>
                    <a:pt x="3005" y="1099"/>
                  </a:lnTo>
                  <a:lnTo>
                    <a:pt x="2931" y="1270"/>
                  </a:lnTo>
                  <a:lnTo>
                    <a:pt x="2907" y="1441"/>
                  </a:lnTo>
                  <a:lnTo>
                    <a:pt x="2882" y="1612"/>
                  </a:lnTo>
                  <a:lnTo>
                    <a:pt x="2858" y="1808"/>
                  </a:lnTo>
                  <a:lnTo>
                    <a:pt x="2882" y="2076"/>
                  </a:lnTo>
                  <a:lnTo>
                    <a:pt x="2956" y="2345"/>
                  </a:lnTo>
                  <a:lnTo>
                    <a:pt x="3053" y="2589"/>
                  </a:lnTo>
                  <a:lnTo>
                    <a:pt x="3175" y="2809"/>
                  </a:lnTo>
                  <a:lnTo>
                    <a:pt x="0" y="6546"/>
                  </a:lnTo>
                  <a:lnTo>
                    <a:pt x="367" y="6814"/>
                  </a:lnTo>
                  <a:lnTo>
                    <a:pt x="709" y="7132"/>
                  </a:lnTo>
                  <a:lnTo>
                    <a:pt x="3884" y="3419"/>
                  </a:lnTo>
                  <a:lnTo>
                    <a:pt x="4055" y="3493"/>
                  </a:lnTo>
                  <a:lnTo>
                    <a:pt x="4250" y="3542"/>
                  </a:lnTo>
                  <a:lnTo>
                    <a:pt x="4445" y="3566"/>
                  </a:lnTo>
                  <a:lnTo>
                    <a:pt x="4641" y="3590"/>
                  </a:lnTo>
                  <a:lnTo>
                    <a:pt x="4836" y="3566"/>
                  </a:lnTo>
                  <a:lnTo>
                    <a:pt x="5007" y="3542"/>
                  </a:lnTo>
                  <a:lnTo>
                    <a:pt x="5178" y="3517"/>
                  </a:lnTo>
                  <a:lnTo>
                    <a:pt x="5349" y="3444"/>
                  </a:lnTo>
                  <a:lnTo>
                    <a:pt x="5496" y="3371"/>
                  </a:lnTo>
                  <a:lnTo>
                    <a:pt x="5642" y="3273"/>
                  </a:lnTo>
                  <a:lnTo>
                    <a:pt x="5789" y="3175"/>
                  </a:lnTo>
                  <a:lnTo>
                    <a:pt x="5911" y="3053"/>
                  </a:lnTo>
                  <a:lnTo>
                    <a:pt x="6033" y="2931"/>
                  </a:lnTo>
                  <a:lnTo>
                    <a:pt x="6131" y="2809"/>
                  </a:lnTo>
                  <a:lnTo>
                    <a:pt x="6228" y="2638"/>
                  </a:lnTo>
                  <a:lnTo>
                    <a:pt x="6302" y="2491"/>
                  </a:lnTo>
                  <a:lnTo>
                    <a:pt x="6350" y="2320"/>
                  </a:lnTo>
                  <a:lnTo>
                    <a:pt x="6399" y="2149"/>
                  </a:lnTo>
                  <a:lnTo>
                    <a:pt x="6424" y="1979"/>
                  </a:lnTo>
                  <a:lnTo>
                    <a:pt x="6448" y="1808"/>
                  </a:lnTo>
                  <a:lnTo>
                    <a:pt x="6424" y="1612"/>
                  </a:lnTo>
                  <a:lnTo>
                    <a:pt x="6399" y="1441"/>
                  </a:lnTo>
                  <a:lnTo>
                    <a:pt x="6350" y="1270"/>
                  </a:lnTo>
                  <a:lnTo>
                    <a:pt x="6302" y="1099"/>
                  </a:lnTo>
                  <a:lnTo>
                    <a:pt x="6228" y="953"/>
                  </a:lnTo>
                  <a:lnTo>
                    <a:pt x="6131" y="806"/>
                  </a:lnTo>
                  <a:lnTo>
                    <a:pt x="6033" y="660"/>
                  </a:lnTo>
                  <a:lnTo>
                    <a:pt x="5911" y="538"/>
                  </a:lnTo>
                  <a:lnTo>
                    <a:pt x="5789" y="415"/>
                  </a:lnTo>
                  <a:lnTo>
                    <a:pt x="5642" y="318"/>
                  </a:lnTo>
                  <a:lnTo>
                    <a:pt x="5496" y="220"/>
                  </a:lnTo>
                  <a:lnTo>
                    <a:pt x="5349" y="147"/>
                  </a:lnTo>
                  <a:lnTo>
                    <a:pt x="5178" y="98"/>
                  </a:lnTo>
                  <a:lnTo>
                    <a:pt x="5007" y="49"/>
                  </a:lnTo>
                  <a:lnTo>
                    <a:pt x="4836" y="25"/>
                  </a:lnTo>
                  <a:lnTo>
                    <a:pt x="464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80" name="Google Shape;580;p39"/>
            <p:cNvSpPr/>
            <p:nvPr/>
          </p:nvSpPr>
          <p:spPr>
            <a:xfrm>
              <a:off x="5330925" y="4985350"/>
              <a:ext cx="128250" cy="148400"/>
            </a:xfrm>
            <a:custGeom>
              <a:avLst/>
              <a:gdLst/>
              <a:ahLst/>
              <a:cxnLst/>
              <a:rect l="l" t="t" r="r" b="b"/>
              <a:pathLst>
                <a:path w="5130" h="5936" extrusionOk="0">
                  <a:moveTo>
                    <a:pt x="1563" y="0"/>
                  </a:moveTo>
                  <a:lnTo>
                    <a:pt x="1392" y="25"/>
                  </a:lnTo>
                  <a:lnTo>
                    <a:pt x="1221" y="74"/>
                  </a:lnTo>
                  <a:lnTo>
                    <a:pt x="1075" y="147"/>
                  </a:lnTo>
                  <a:lnTo>
                    <a:pt x="904" y="220"/>
                  </a:lnTo>
                  <a:lnTo>
                    <a:pt x="757" y="318"/>
                  </a:lnTo>
                  <a:lnTo>
                    <a:pt x="635" y="416"/>
                  </a:lnTo>
                  <a:lnTo>
                    <a:pt x="513" y="538"/>
                  </a:lnTo>
                  <a:lnTo>
                    <a:pt x="391" y="660"/>
                  </a:lnTo>
                  <a:lnTo>
                    <a:pt x="293" y="806"/>
                  </a:lnTo>
                  <a:lnTo>
                    <a:pt x="196" y="953"/>
                  </a:lnTo>
                  <a:lnTo>
                    <a:pt x="122" y="1099"/>
                  </a:lnTo>
                  <a:lnTo>
                    <a:pt x="74" y="1270"/>
                  </a:lnTo>
                  <a:lnTo>
                    <a:pt x="25" y="1466"/>
                  </a:lnTo>
                  <a:lnTo>
                    <a:pt x="0" y="1637"/>
                  </a:lnTo>
                  <a:lnTo>
                    <a:pt x="0" y="1808"/>
                  </a:lnTo>
                  <a:lnTo>
                    <a:pt x="0" y="2003"/>
                  </a:lnTo>
                  <a:lnTo>
                    <a:pt x="25" y="2174"/>
                  </a:lnTo>
                  <a:lnTo>
                    <a:pt x="74" y="2345"/>
                  </a:lnTo>
                  <a:lnTo>
                    <a:pt x="147" y="2492"/>
                  </a:lnTo>
                  <a:lnTo>
                    <a:pt x="220" y="2663"/>
                  </a:lnTo>
                  <a:lnTo>
                    <a:pt x="318" y="2785"/>
                  </a:lnTo>
                  <a:lnTo>
                    <a:pt x="415" y="2931"/>
                  </a:lnTo>
                  <a:lnTo>
                    <a:pt x="538" y="3053"/>
                  </a:lnTo>
                  <a:lnTo>
                    <a:pt x="660" y="3175"/>
                  </a:lnTo>
                  <a:lnTo>
                    <a:pt x="806" y="3273"/>
                  </a:lnTo>
                  <a:lnTo>
                    <a:pt x="953" y="3371"/>
                  </a:lnTo>
                  <a:lnTo>
                    <a:pt x="1099" y="3444"/>
                  </a:lnTo>
                  <a:lnTo>
                    <a:pt x="1270" y="3493"/>
                  </a:lnTo>
                  <a:lnTo>
                    <a:pt x="1466" y="3542"/>
                  </a:lnTo>
                  <a:lnTo>
                    <a:pt x="1710" y="3566"/>
                  </a:lnTo>
                  <a:lnTo>
                    <a:pt x="1979" y="3566"/>
                  </a:lnTo>
                  <a:lnTo>
                    <a:pt x="2223" y="3517"/>
                  </a:lnTo>
                  <a:lnTo>
                    <a:pt x="2467" y="3444"/>
                  </a:lnTo>
                  <a:lnTo>
                    <a:pt x="4396" y="5935"/>
                  </a:lnTo>
                  <a:lnTo>
                    <a:pt x="4738" y="5642"/>
                  </a:lnTo>
                  <a:lnTo>
                    <a:pt x="5129" y="5374"/>
                  </a:lnTo>
                  <a:lnTo>
                    <a:pt x="3200" y="2858"/>
                  </a:lnTo>
                  <a:lnTo>
                    <a:pt x="3322" y="2687"/>
                  </a:lnTo>
                  <a:lnTo>
                    <a:pt x="3419" y="2516"/>
                  </a:lnTo>
                  <a:lnTo>
                    <a:pt x="3493" y="2321"/>
                  </a:lnTo>
                  <a:lnTo>
                    <a:pt x="3542" y="2101"/>
                  </a:lnTo>
                  <a:lnTo>
                    <a:pt x="3566" y="1930"/>
                  </a:lnTo>
                  <a:lnTo>
                    <a:pt x="3566" y="1734"/>
                  </a:lnTo>
                  <a:lnTo>
                    <a:pt x="3566" y="1564"/>
                  </a:lnTo>
                  <a:lnTo>
                    <a:pt x="3517" y="1393"/>
                  </a:lnTo>
                  <a:lnTo>
                    <a:pt x="3468" y="1222"/>
                  </a:lnTo>
                  <a:lnTo>
                    <a:pt x="3419" y="1075"/>
                  </a:lnTo>
                  <a:lnTo>
                    <a:pt x="3346" y="904"/>
                  </a:lnTo>
                  <a:lnTo>
                    <a:pt x="3249" y="758"/>
                  </a:lnTo>
                  <a:lnTo>
                    <a:pt x="3151" y="635"/>
                  </a:lnTo>
                  <a:lnTo>
                    <a:pt x="3029" y="513"/>
                  </a:lnTo>
                  <a:lnTo>
                    <a:pt x="2907" y="391"/>
                  </a:lnTo>
                  <a:lnTo>
                    <a:pt x="2760" y="294"/>
                  </a:lnTo>
                  <a:lnTo>
                    <a:pt x="2614" y="196"/>
                  </a:lnTo>
                  <a:lnTo>
                    <a:pt x="2443" y="123"/>
                  </a:lnTo>
                  <a:lnTo>
                    <a:pt x="2272" y="74"/>
                  </a:lnTo>
                  <a:lnTo>
                    <a:pt x="2101" y="25"/>
                  </a:lnTo>
                  <a:lnTo>
                    <a:pt x="193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81" name="Google Shape;581;p39"/>
            <p:cNvSpPr/>
            <p:nvPr/>
          </p:nvSpPr>
          <p:spPr>
            <a:xfrm>
              <a:off x="5241175" y="5241175"/>
              <a:ext cx="180125" cy="109325"/>
            </a:xfrm>
            <a:custGeom>
              <a:avLst/>
              <a:gdLst/>
              <a:ahLst/>
              <a:cxnLst/>
              <a:rect l="l" t="t" r="r" b="b"/>
              <a:pathLst>
                <a:path w="7205" h="4373" extrusionOk="0">
                  <a:moveTo>
                    <a:pt x="6839" y="1"/>
                  </a:moveTo>
                  <a:lnTo>
                    <a:pt x="3224" y="1491"/>
                  </a:lnTo>
                  <a:lnTo>
                    <a:pt x="3102" y="1368"/>
                  </a:lnTo>
                  <a:lnTo>
                    <a:pt x="2980" y="1246"/>
                  </a:lnTo>
                  <a:lnTo>
                    <a:pt x="2858" y="1124"/>
                  </a:lnTo>
                  <a:lnTo>
                    <a:pt x="2687" y="1026"/>
                  </a:lnTo>
                  <a:lnTo>
                    <a:pt x="2540" y="953"/>
                  </a:lnTo>
                  <a:lnTo>
                    <a:pt x="2369" y="880"/>
                  </a:lnTo>
                  <a:lnTo>
                    <a:pt x="2198" y="831"/>
                  </a:lnTo>
                  <a:lnTo>
                    <a:pt x="2027" y="807"/>
                  </a:lnTo>
                  <a:lnTo>
                    <a:pt x="1856" y="782"/>
                  </a:lnTo>
                  <a:lnTo>
                    <a:pt x="1685" y="807"/>
                  </a:lnTo>
                  <a:lnTo>
                    <a:pt x="1514" y="807"/>
                  </a:lnTo>
                  <a:lnTo>
                    <a:pt x="1343" y="856"/>
                  </a:lnTo>
                  <a:lnTo>
                    <a:pt x="1172" y="904"/>
                  </a:lnTo>
                  <a:lnTo>
                    <a:pt x="1026" y="978"/>
                  </a:lnTo>
                  <a:lnTo>
                    <a:pt x="879" y="1051"/>
                  </a:lnTo>
                  <a:lnTo>
                    <a:pt x="733" y="1149"/>
                  </a:lnTo>
                  <a:lnTo>
                    <a:pt x="586" y="1271"/>
                  </a:lnTo>
                  <a:lnTo>
                    <a:pt x="464" y="1393"/>
                  </a:lnTo>
                  <a:lnTo>
                    <a:pt x="342" y="1515"/>
                  </a:lnTo>
                  <a:lnTo>
                    <a:pt x="244" y="1686"/>
                  </a:lnTo>
                  <a:lnTo>
                    <a:pt x="171" y="1832"/>
                  </a:lnTo>
                  <a:lnTo>
                    <a:pt x="98" y="2003"/>
                  </a:lnTo>
                  <a:lnTo>
                    <a:pt x="49" y="2174"/>
                  </a:lnTo>
                  <a:lnTo>
                    <a:pt x="25" y="2345"/>
                  </a:lnTo>
                  <a:lnTo>
                    <a:pt x="0" y="2516"/>
                  </a:lnTo>
                  <a:lnTo>
                    <a:pt x="0" y="2687"/>
                  </a:lnTo>
                  <a:lnTo>
                    <a:pt x="25" y="2858"/>
                  </a:lnTo>
                  <a:lnTo>
                    <a:pt x="73" y="3029"/>
                  </a:lnTo>
                  <a:lnTo>
                    <a:pt x="122" y="3200"/>
                  </a:lnTo>
                  <a:lnTo>
                    <a:pt x="195" y="3347"/>
                  </a:lnTo>
                  <a:lnTo>
                    <a:pt x="269" y="3518"/>
                  </a:lnTo>
                  <a:lnTo>
                    <a:pt x="366" y="3640"/>
                  </a:lnTo>
                  <a:lnTo>
                    <a:pt x="464" y="3786"/>
                  </a:lnTo>
                  <a:lnTo>
                    <a:pt x="611" y="3908"/>
                  </a:lnTo>
                  <a:lnTo>
                    <a:pt x="733" y="4031"/>
                  </a:lnTo>
                  <a:lnTo>
                    <a:pt x="904" y="4128"/>
                  </a:lnTo>
                  <a:lnTo>
                    <a:pt x="1050" y="4201"/>
                  </a:lnTo>
                  <a:lnTo>
                    <a:pt x="1221" y="4275"/>
                  </a:lnTo>
                  <a:lnTo>
                    <a:pt x="1392" y="4324"/>
                  </a:lnTo>
                  <a:lnTo>
                    <a:pt x="1563" y="4348"/>
                  </a:lnTo>
                  <a:lnTo>
                    <a:pt x="1734" y="4372"/>
                  </a:lnTo>
                  <a:lnTo>
                    <a:pt x="1905" y="4372"/>
                  </a:lnTo>
                  <a:lnTo>
                    <a:pt x="2076" y="4348"/>
                  </a:lnTo>
                  <a:lnTo>
                    <a:pt x="2247" y="4299"/>
                  </a:lnTo>
                  <a:lnTo>
                    <a:pt x="2418" y="4250"/>
                  </a:lnTo>
                  <a:lnTo>
                    <a:pt x="2565" y="4201"/>
                  </a:lnTo>
                  <a:lnTo>
                    <a:pt x="2711" y="4104"/>
                  </a:lnTo>
                  <a:lnTo>
                    <a:pt x="2858" y="4006"/>
                  </a:lnTo>
                  <a:lnTo>
                    <a:pt x="3004" y="3908"/>
                  </a:lnTo>
                  <a:lnTo>
                    <a:pt x="3126" y="3786"/>
                  </a:lnTo>
                  <a:lnTo>
                    <a:pt x="3248" y="3640"/>
                  </a:lnTo>
                  <a:lnTo>
                    <a:pt x="3346" y="3493"/>
                  </a:lnTo>
                  <a:lnTo>
                    <a:pt x="3468" y="3200"/>
                  </a:lnTo>
                  <a:lnTo>
                    <a:pt x="3541" y="2931"/>
                  </a:lnTo>
                  <a:lnTo>
                    <a:pt x="3590" y="2638"/>
                  </a:lnTo>
                  <a:lnTo>
                    <a:pt x="3566" y="2345"/>
                  </a:lnTo>
                  <a:lnTo>
                    <a:pt x="7205" y="856"/>
                  </a:lnTo>
                  <a:lnTo>
                    <a:pt x="6985" y="440"/>
                  </a:lnTo>
                  <a:lnTo>
                    <a:pt x="683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82" name="Google Shape;582;p39"/>
            <p:cNvSpPr/>
            <p:nvPr/>
          </p:nvSpPr>
          <p:spPr>
            <a:xfrm>
              <a:off x="5461575" y="5316900"/>
              <a:ext cx="89175" cy="159975"/>
            </a:xfrm>
            <a:custGeom>
              <a:avLst/>
              <a:gdLst/>
              <a:ahLst/>
              <a:cxnLst/>
              <a:rect l="l" t="t" r="r" b="b"/>
              <a:pathLst>
                <a:path w="3567" h="6399" extrusionOk="0">
                  <a:moveTo>
                    <a:pt x="1491" y="0"/>
                  </a:moveTo>
                  <a:lnTo>
                    <a:pt x="1393" y="2858"/>
                  </a:lnTo>
                  <a:lnTo>
                    <a:pt x="1198" y="2907"/>
                  </a:lnTo>
                  <a:lnTo>
                    <a:pt x="1002" y="3004"/>
                  </a:lnTo>
                  <a:lnTo>
                    <a:pt x="807" y="3102"/>
                  </a:lnTo>
                  <a:lnTo>
                    <a:pt x="636" y="3224"/>
                  </a:lnTo>
                  <a:lnTo>
                    <a:pt x="489" y="3346"/>
                  </a:lnTo>
                  <a:lnTo>
                    <a:pt x="392" y="3493"/>
                  </a:lnTo>
                  <a:lnTo>
                    <a:pt x="269" y="3639"/>
                  </a:lnTo>
                  <a:lnTo>
                    <a:pt x="196" y="3786"/>
                  </a:lnTo>
                  <a:lnTo>
                    <a:pt x="123" y="3932"/>
                  </a:lnTo>
                  <a:lnTo>
                    <a:pt x="74" y="4103"/>
                  </a:lnTo>
                  <a:lnTo>
                    <a:pt x="25" y="4274"/>
                  </a:lnTo>
                  <a:lnTo>
                    <a:pt x="1" y="4445"/>
                  </a:lnTo>
                  <a:lnTo>
                    <a:pt x="1" y="4616"/>
                  </a:lnTo>
                  <a:lnTo>
                    <a:pt x="1" y="4787"/>
                  </a:lnTo>
                  <a:lnTo>
                    <a:pt x="25" y="4958"/>
                  </a:lnTo>
                  <a:lnTo>
                    <a:pt x="74" y="5129"/>
                  </a:lnTo>
                  <a:lnTo>
                    <a:pt x="123" y="5276"/>
                  </a:lnTo>
                  <a:lnTo>
                    <a:pt x="196" y="5447"/>
                  </a:lnTo>
                  <a:lnTo>
                    <a:pt x="294" y="5593"/>
                  </a:lnTo>
                  <a:lnTo>
                    <a:pt x="416" y="5740"/>
                  </a:lnTo>
                  <a:lnTo>
                    <a:pt x="538" y="5886"/>
                  </a:lnTo>
                  <a:lnTo>
                    <a:pt x="660" y="6008"/>
                  </a:lnTo>
                  <a:lnTo>
                    <a:pt x="807" y="6106"/>
                  </a:lnTo>
                  <a:lnTo>
                    <a:pt x="953" y="6179"/>
                  </a:lnTo>
                  <a:lnTo>
                    <a:pt x="1124" y="6252"/>
                  </a:lnTo>
                  <a:lnTo>
                    <a:pt x="1271" y="6326"/>
                  </a:lnTo>
                  <a:lnTo>
                    <a:pt x="1442" y="6350"/>
                  </a:lnTo>
                  <a:lnTo>
                    <a:pt x="1613" y="6375"/>
                  </a:lnTo>
                  <a:lnTo>
                    <a:pt x="1784" y="6399"/>
                  </a:lnTo>
                  <a:lnTo>
                    <a:pt x="1955" y="6375"/>
                  </a:lnTo>
                  <a:lnTo>
                    <a:pt x="2126" y="6350"/>
                  </a:lnTo>
                  <a:lnTo>
                    <a:pt x="2297" y="6301"/>
                  </a:lnTo>
                  <a:lnTo>
                    <a:pt x="2468" y="6252"/>
                  </a:lnTo>
                  <a:lnTo>
                    <a:pt x="2614" y="6179"/>
                  </a:lnTo>
                  <a:lnTo>
                    <a:pt x="2785" y="6082"/>
                  </a:lnTo>
                  <a:lnTo>
                    <a:pt x="2932" y="5984"/>
                  </a:lnTo>
                  <a:lnTo>
                    <a:pt x="3054" y="5862"/>
                  </a:lnTo>
                  <a:lnTo>
                    <a:pt x="3176" y="5715"/>
                  </a:lnTo>
                  <a:lnTo>
                    <a:pt x="3273" y="5569"/>
                  </a:lnTo>
                  <a:lnTo>
                    <a:pt x="3371" y="5422"/>
                  </a:lnTo>
                  <a:lnTo>
                    <a:pt x="3444" y="5276"/>
                  </a:lnTo>
                  <a:lnTo>
                    <a:pt x="3493" y="5105"/>
                  </a:lnTo>
                  <a:lnTo>
                    <a:pt x="3542" y="4934"/>
                  </a:lnTo>
                  <a:lnTo>
                    <a:pt x="3567" y="4763"/>
                  </a:lnTo>
                  <a:lnTo>
                    <a:pt x="3567" y="4592"/>
                  </a:lnTo>
                  <a:lnTo>
                    <a:pt x="3567" y="4421"/>
                  </a:lnTo>
                  <a:lnTo>
                    <a:pt x="3542" y="4250"/>
                  </a:lnTo>
                  <a:lnTo>
                    <a:pt x="3493" y="4079"/>
                  </a:lnTo>
                  <a:lnTo>
                    <a:pt x="3420" y="3908"/>
                  </a:lnTo>
                  <a:lnTo>
                    <a:pt x="3347" y="3761"/>
                  </a:lnTo>
                  <a:lnTo>
                    <a:pt x="3273" y="3615"/>
                  </a:lnTo>
                  <a:lnTo>
                    <a:pt x="3151" y="3468"/>
                  </a:lnTo>
                  <a:lnTo>
                    <a:pt x="2980" y="3273"/>
                  </a:lnTo>
                  <a:lnTo>
                    <a:pt x="2761" y="3102"/>
                  </a:lnTo>
                  <a:lnTo>
                    <a:pt x="2541" y="2980"/>
                  </a:lnTo>
                  <a:lnTo>
                    <a:pt x="2321" y="2907"/>
                  </a:lnTo>
                  <a:lnTo>
                    <a:pt x="2419" y="25"/>
                  </a:lnTo>
                  <a:lnTo>
                    <a:pt x="2419" y="25"/>
                  </a:lnTo>
                  <a:lnTo>
                    <a:pt x="2126" y="49"/>
                  </a:lnTo>
                  <a:lnTo>
                    <a:pt x="1808" y="25"/>
                  </a:lnTo>
                  <a:lnTo>
                    <a:pt x="149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83" name="Google Shape;583;p39"/>
            <p:cNvSpPr/>
            <p:nvPr/>
          </p:nvSpPr>
          <p:spPr>
            <a:xfrm>
              <a:off x="5619100" y="5194175"/>
              <a:ext cx="161850" cy="89775"/>
            </a:xfrm>
            <a:custGeom>
              <a:avLst/>
              <a:gdLst/>
              <a:ahLst/>
              <a:cxnLst/>
              <a:rect l="l" t="t" r="r" b="b"/>
              <a:pathLst>
                <a:path w="6474" h="3591" extrusionOk="0">
                  <a:moveTo>
                    <a:pt x="4592" y="0"/>
                  </a:moveTo>
                  <a:lnTo>
                    <a:pt x="4422" y="25"/>
                  </a:lnTo>
                  <a:lnTo>
                    <a:pt x="4251" y="73"/>
                  </a:lnTo>
                  <a:lnTo>
                    <a:pt x="4080" y="122"/>
                  </a:lnTo>
                  <a:lnTo>
                    <a:pt x="3884" y="196"/>
                  </a:lnTo>
                  <a:lnTo>
                    <a:pt x="3713" y="293"/>
                  </a:lnTo>
                  <a:lnTo>
                    <a:pt x="3567" y="391"/>
                  </a:lnTo>
                  <a:lnTo>
                    <a:pt x="3420" y="513"/>
                  </a:lnTo>
                  <a:lnTo>
                    <a:pt x="3298" y="660"/>
                  </a:lnTo>
                  <a:lnTo>
                    <a:pt x="3200" y="806"/>
                  </a:lnTo>
                  <a:lnTo>
                    <a:pt x="3103" y="953"/>
                  </a:lnTo>
                  <a:lnTo>
                    <a:pt x="3029" y="1124"/>
                  </a:lnTo>
                  <a:lnTo>
                    <a:pt x="99" y="757"/>
                  </a:lnTo>
                  <a:lnTo>
                    <a:pt x="74" y="1221"/>
                  </a:lnTo>
                  <a:lnTo>
                    <a:pt x="1" y="1661"/>
                  </a:lnTo>
                  <a:lnTo>
                    <a:pt x="2907" y="2027"/>
                  </a:lnTo>
                  <a:lnTo>
                    <a:pt x="2932" y="2223"/>
                  </a:lnTo>
                  <a:lnTo>
                    <a:pt x="3005" y="2418"/>
                  </a:lnTo>
                  <a:lnTo>
                    <a:pt x="3078" y="2565"/>
                  </a:lnTo>
                  <a:lnTo>
                    <a:pt x="3152" y="2736"/>
                  </a:lnTo>
                  <a:lnTo>
                    <a:pt x="3249" y="2882"/>
                  </a:lnTo>
                  <a:lnTo>
                    <a:pt x="3371" y="3004"/>
                  </a:lnTo>
                  <a:lnTo>
                    <a:pt x="3493" y="3126"/>
                  </a:lnTo>
                  <a:lnTo>
                    <a:pt x="3616" y="3248"/>
                  </a:lnTo>
                  <a:lnTo>
                    <a:pt x="3762" y="3346"/>
                  </a:lnTo>
                  <a:lnTo>
                    <a:pt x="3909" y="3419"/>
                  </a:lnTo>
                  <a:lnTo>
                    <a:pt x="4080" y="3493"/>
                  </a:lnTo>
                  <a:lnTo>
                    <a:pt x="4251" y="3541"/>
                  </a:lnTo>
                  <a:lnTo>
                    <a:pt x="4422" y="3566"/>
                  </a:lnTo>
                  <a:lnTo>
                    <a:pt x="4592" y="3590"/>
                  </a:lnTo>
                  <a:lnTo>
                    <a:pt x="4763" y="3590"/>
                  </a:lnTo>
                  <a:lnTo>
                    <a:pt x="4934" y="3566"/>
                  </a:lnTo>
                  <a:lnTo>
                    <a:pt x="5105" y="3541"/>
                  </a:lnTo>
                  <a:lnTo>
                    <a:pt x="5276" y="3468"/>
                  </a:lnTo>
                  <a:lnTo>
                    <a:pt x="5447" y="3419"/>
                  </a:lnTo>
                  <a:lnTo>
                    <a:pt x="5618" y="3322"/>
                  </a:lnTo>
                  <a:lnTo>
                    <a:pt x="5765" y="3224"/>
                  </a:lnTo>
                  <a:lnTo>
                    <a:pt x="5887" y="3102"/>
                  </a:lnTo>
                  <a:lnTo>
                    <a:pt x="6009" y="2980"/>
                  </a:lnTo>
                  <a:lnTo>
                    <a:pt x="6131" y="2858"/>
                  </a:lnTo>
                  <a:lnTo>
                    <a:pt x="6204" y="2711"/>
                  </a:lnTo>
                  <a:lnTo>
                    <a:pt x="6302" y="2565"/>
                  </a:lnTo>
                  <a:lnTo>
                    <a:pt x="6351" y="2394"/>
                  </a:lnTo>
                  <a:lnTo>
                    <a:pt x="6400" y="2223"/>
                  </a:lnTo>
                  <a:lnTo>
                    <a:pt x="6449" y="2076"/>
                  </a:lnTo>
                  <a:lnTo>
                    <a:pt x="6473" y="1881"/>
                  </a:lnTo>
                  <a:lnTo>
                    <a:pt x="6473" y="1710"/>
                  </a:lnTo>
                  <a:lnTo>
                    <a:pt x="6449" y="1539"/>
                  </a:lnTo>
                  <a:lnTo>
                    <a:pt x="6424" y="1368"/>
                  </a:lnTo>
                  <a:lnTo>
                    <a:pt x="6351" y="1197"/>
                  </a:lnTo>
                  <a:lnTo>
                    <a:pt x="6278" y="1026"/>
                  </a:lnTo>
                  <a:lnTo>
                    <a:pt x="6204" y="855"/>
                  </a:lnTo>
                  <a:lnTo>
                    <a:pt x="6107" y="708"/>
                  </a:lnTo>
                  <a:lnTo>
                    <a:pt x="5985" y="586"/>
                  </a:lnTo>
                  <a:lnTo>
                    <a:pt x="5862" y="464"/>
                  </a:lnTo>
                  <a:lnTo>
                    <a:pt x="5740" y="342"/>
                  </a:lnTo>
                  <a:lnTo>
                    <a:pt x="5594" y="269"/>
                  </a:lnTo>
                  <a:lnTo>
                    <a:pt x="5447" y="171"/>
                  </a:lnTo>
                  <a:lnTo>
                    <a:pt x="5276" y="122"/>
                  </a:lnTo>
                  <a:lnTo>
                    <a:pt x="5105" y="73"/>
                  </a:lnTo>
                  <a:lnTo>
                    <a:pt x="4934" y="25"/>
                  </a:lnTo>
                  <a:lnTo>
                    <a:pt x="4763" y="25"/>
                  </a:lnTo>
                  <a:lnTo>
                    <a:pt x="459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84" name="Google Shape;584;p39"/>
            <p:cNvSpPr/>
            <p:nvPr/>
          </p:nvSpPr>
          <p:spPr>
            <a:xfrm>
              <a:off x="5420075" y="5116000"/>
              <a:ext cx="189300" cy="189925"/>
            </a:xfrm>
            <a:custGeom>
              <a:avLst/>
              <a:gdLst/>
              <a:ahLst/>
              <a:cxnLst/>
              <a:rect l="l" t="t" r="r" b="b"/>
              <a:pathLst>
                <a:path w="7572" h="7597" extrusionOk="0">
                  <a:moveTo>
                    <a:pt x="3786" y="1"/>
                  </a:moveTo>
                  <a:lnTo>
                    <a:pt x="3395" y="25"/>
                  </a:lnTo>
                  <a:lnTo>
                    <a:pt x="3028" y="74"/>
                  </a:lnTo>
                  <a:lnTo>
                    <a:pt x="2662" y="172"/>
                  </a:lnTo>
                  <a:lnTo>
                    <a:pt x="2320" y="294"/>
                  </a:lnTo>
                  <a:lnTo>
                    <a:pt x="1978" y="465"/>
                  </a:lnTo>
                  <a:lnTo>
                    <a:pt x="1661" y="660"/>
                  </a:lnTo>
                  <a:lnTo>
                    <a:pt x="1392" y="880"/>
                  </a:lnTo>
                  <a:lnTo>
                    <a:pt x="1123" y="1124"/>
                  </a:lnTo>
                  <a:lnTo>
                    <a:pt x="879" y="1393"/>
                  </a:lnTo>
                  <a:lnTo>
                    <a:pt x="659" y="1686"/>
                  </a:lnTo>
                  <a:lnTo>
                    <a:pt x="464" y="1979"/>
                  </a:lnTo>
                  <a:lnTo>
                    <a:pt x="293" y="2321"/>
                  </a:lnTo>
                  <a:lnTo>
                    <a:pt x="171" y="2663"/>
                  </a:lnTo>
                  <a:lnTo>
                    <a:pt x="73" y="3029"/>
                  </a:lnTo>
                  <a:lnTo>
                    <a:pt x="24" y="3420"/>
                  </a:lnTo>
                  <a:lnTo>
                    <a:pt x="0" y="3787"/>
                  </a:lnTo>
                  <a:lnTo>
                    <a:pt x="24" y="4177"/>
                  </a:lnTo>
                  <a:lnTo>
                    <a:pt x="73" y="4568"/>
                  </a:lnTo>
                  <a:lnTo>
                    <a:pt x="171" y="4934"/>
                  </a:lnTo>
                  <a:lnTo>
                    <a:pt x="293" y="5276"/>
                  </a:lnTo>
                  <a:lnTo>
                    <a:pt x="464" y="5594"/>
                  </a:lnTo>
                  <a:lnTo>
                    <a:pt x="659" y="5911"/>
                  </a:lnTo>
                  <a:lnTo>
                    <a:pt x="879" y="6204"/>
                  </a:lnTo>
                  <a:lnTo>
                    <a:pt x="1123" y="6473"/>
                  </a:lnTo>
                  <a:lnTo>
                    <a:pt x="1392" y="6717"/>
                  </a:lnTo>
                  <a:lnTo>
                    <a:pt x="1661" y="6937"/>
                  </a:lnTo>
                  <a:lnTo>
                    <a:pt x="1978" y="7133"/>
                  </a:lnTo>
                  <a:lnTo>
                    <a:pt x="2320" y="7279"/>
                  </a:lnTo>
                  <a:lnTo>
                    <a:pt x="2662" y="7426"/>
                  </a:lnTo>
                  <a:lnTo>
                    <a:pt x="3028" y="7499"/>
                  </a:lnTo>
                  <a:lnTo>
                    <a:pt x="3395" y="7572"/>
                  </a:lnTo>
                  <a:lnTo>
                    <a:pt x="3786" y="7597"/>
                  </a:lnTo>
                  <a:lnTo>
                    <a:pt x="4176" y="7572"/>
                  </a:lnTo>
                  <a:lnTo>
                    <a:pt x="4567" y="7499"/>
                  </a:lnTo>
                  <a:lnTo>
                    <a:pt x="4909" y="7426"/>
                  </a:lnTo>
                  <a:lnTo>
                    <a:pt x="5275" y="7279"/>
                  </a:lnTo>
                  <a:lnTo>
                    <a:pt x="5593" y="7133"/>
                  </a:lnTo>
                  <a:lnTo>
                    <a:pt x="5910" y="6937"/>
                  </a:lnTo>
                  <a:lnTo>
                    <a:pt x="6203" y="6717"/>
                  </a:lnTo>
                  <a:lnTo>
                    <a:pt x="6472" y="6473"/>
                  </a:lnTo>
                  <a:lnTo>
                    <a:pt x="6716" y="6204"/>
                  </a:lnTo>
                  <a:lnTo>
                    <a:pt x="6936" y="5911"/>
                  </a:lnTo>
                  <a:lnTo>
                    <a:pt x="7132" y="5594"/>
                  </a:lnTo>
                  <a:lnTo>
                    <a:pt x="7278" y="5276"/>
                  </a:lnTo>
                  <a:lnTo>
                    <a:pt x="7425" y="4934"/>
                  </a:lnTo>
                  <a:lnTo>
                    <a:pt x="7498" y="4568"/>
                  </a:lnTo>
                  <a:lnTo>
                    <a:pt x="7571" y="4177"/>
                  </a:lnTo>
                  <a:lnTo>
                    <a:pt x="7571" y="3787"/>
                  </a:lnTo>
                  <a:lnTo>
                    <a:pt x="7571" y="3420"/>
                  </a:lnTo>
                  <a:lnTo>
                    <a:pt x="7498" y="3029"/>
                  </a:lnTo>
                  <a:lnTo>
                    <a:pt x="7425" y="2663"/>
                  </a:lnTo>
                  <a:lnTo>
                    <a:pt x="7278" y="2321"/>
                  </a:lnTo>
                  <a:lnTo>
                    <a:pt x="7132" y="1979"/>
                  </a:lnTo>
                  <a:lnTo>
                    <a:pt x="6936" y="1686"/>
                  </a:lnTo>
                  <a:lnTo>
                    <a:pt x="6716" y="1393"/>
                  </a:lnTo>
                  <a:lnTo>
                    <a:pt x="6472" y="1124"/>
                  </a:lnTo>
                  <a:lnTo>
                    <a:pt x="6203" y="880"/>
                  </a:lnTo>
                  <a:lnTo>
                    <a:pt x="5910" y="660"/>
                  </a:lnTo>
                  <a:lnTo>
                    <a:pt x="5593" y="465"/>
                  </a:lnTo>
                  <a:lnTo>
                    <a:pt x="5275" y="294"/>
                  </a:lnTo>
                  <a:lnTo>
                    <a:pt x="4909" y="172"/>
                  </a:lnTo>
                  <a:lnTo>
                    <a:pt x="4567" y="74"/>
                  </a:lnTo>
                  <a:lnTo>
                    <a:pt x="4176" y="25"/>
                  </a:lnTo>
                  <a:lnTo>
                    <a:pt x="378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585" name="Google Shape;585;p39"/>
          <p:cNvSpPr/>
          <p:nvPr/>
        </p:nvSpPr>
        <p:spPr>
          <a:xfrm>
            <a:off x="5930291" y="5353974"/>
            <a:ext cx="412597" cy="220983"/>
          </a:xfrm>
          <a:custGeom>
            <a:avLst/>
            <a:gdLst/>
            <a:ahLst/>
            <a:cxnLst/>
            <a:rect l="l" t="t" r="r" b="b"/>
            <a:pathLst>
              <a:path w="19002" h="10503" extrusionOk="0">
                <a:moveTo>
                  <a:pt x="17072" y="1100"/>
                </a:moveTo>
                <a:lnTo>
                  <a:pt x="17145" y="1124"/>
                </a:lnTo>
                <a:lnTo>
                  <a:pt x="17268" y="1197"/>
                </a:lnTo>
                <a:lnTo>
                  <a:pt x="17365" y="1320"/>
                </a:lnTo>
                <a:lnTo>
                  <a:pt x="17390" y="1393"/>
                </a:lnTo>
                <a:lnTo>
                  <a:pt x="17390" y="1490"/>
                </a:lnTo>
                <a:lnTo>
                  <a:pt x="17390" y="1564"/>
                </a:lnTo>
                <a:lnTo>
                  <a:pt x="17365" y="1637"/>
                </a:lnTo>
                <a:lnTo>
                  <a:pt x="17268" y="1759"/>
                </a:lnTo>
                <a:lnTo>
                  <a:pt x="17145" y="1832"/>
                </a:lnTo>
                <a:lnTo>
                  <a:pt x="17072" y="1857"/>
                </a:lnTo>
                <a:lnTo>
                  <a:pt x="16926" y="1857"/>
                </a:lnTo>
                <a:lnTo>
                  <a:pt x="16852" y="1832"/>
                </a:lnTo>
                <a:lnTo>
                  <a:pt x="16730" y="1759"/>
                </a:lnTo>
                <a:lnTo>
                  <a:pt x="16657" y="1637"/>
                </a:lnTo>
                <a:lnTo>
                  <a:pt x="16633" y="1564"/>
                </a:lnTo>
                <a:lnTo>
                  <a:pt x="16608" y="1490"/>
                </a:lnTo>
                <a:lnTo>
                  <a:pt x="16633" y="1393"/>
                </a:lnTo>
                <a:lnTo>
                  <a:pt x="16657" y="1320"/>
                </a:lnTo>
                <a:lnTo>
                  <a:pt x="16730" y="1197"/>
                </a:lnTo>
                <a:lnTo>
                  <a:pt x="16852" y="1124"/>
                </a:lnTo>
                <a:lnTo>
                  <a:pt x="16926" y="1100"/>
                </a:lnTo>
                <a:close/>
                <a:moveTo>
                  <a:pt x="15924" y="1"/>
                </a:moveTo>
                <a:lnTo>
                  <a:pt x="15656" y="25"/>
                </a:lnTo>
                <a:lnTo>
                  <a:pt x="15387" y="74"/>
                </a:lnTo>
                <a:lnTo>
                  <a:pt x="15192" y="123"/>
                </a:lnTo>
                <a:lnTo>
                  <a:pt x="14996" y="172"/>
                </a:lnTo>
                <a:lnTo>
                  <a:pt x="14801" y="269"/>
                </a:lnTo>
                <a:lnTo>
                  <a:pt x="14605" y="367"/>
                </a:lnTo>
                <a:lnTo>
                  <a:pt x="14435" y="489"/>
                </a:lnTo>
                <a:lnTo>
                  <a:pt x="14264" y="611"/>
                </a:lnTo>
                <a:lnTo>
                  <a:pt x="14093" y="758"/>
                </a:lnTo>
                <a:lnTo>
                  <a:pt x="13970" y="929"/>
                </a:lnTo>
                <a:lnTo>
                  <a:pt x="13824" y="1100"/>
                </a:lnTo>
                <a:lnTo>
                  <a:pt x="13726" y="1271"/>
                </a:lnTo>
                <a:lnTo>
                  <a:pt x="13629" y="1466"/>
                </a:lnTo>
                <a:lnTo>
                  <a:pt x="13531" y="1661"/>
                </a:lnTo>
                <a:lnTo>
                  <a:pt x="13482" y="1881"/>
                </a:lnTo>
                <a:lnTo>
                  <a:pt x="13433" y="2101"/>
                </a:lnTo>
                <a:lnTo>
                  <a:pt x="13409" y="2345"/>
                </a:lnTo>
                <a:lnTo>
                  <a:pt x="13409" y="2565"/>
                </a:lnTo>
                <a:lnTo>
                  <a:pt x="6668" y="4372"/>
                </a:lnTo>
                <a:lnTo>
                  <a:pt x="6986" y="4592"/>
                </a:lnTo>
                <a:lnTo>
                  <a:pt x="7303" y="4812"/>
                </a:lnTo>
                <a:lnTo>
                  <a:pt x="7621" y="5032"/>
                </a:lnTo>
                <a:lnTo>
                  <a:pt x="7938" y="5203"/>
                </a:lnTo>
                <a:lnTo>
                  <a:pt x="8280" y="5374"/>
                </a:lnTo>
                <a:lnTo>
                  <a:pt x="8597" y="5496"/>
                </a:lnTo>
                <a:lnTo>
                  <a:pt x="8939" y="5618"/>
                </a:lnTo>
                <a:lnTo>
                  <a:pt x="9257" y="5740"/>
                </a:lnTo>
                <a:lnTo>
                  <a:pt x="9599" y="5813"/>
                </a:lnTo>
                <a:lnTo>
                  <a:pt x="9941" y="5862"/>
                </a:lnTo>
                <a:lnTo>
                  <a:pt x="10258" y="5911"/>
                </a:lnTo>
                <a:lnTo>
                  <a:pt x="10600" y="5935"/>
                </a:lnTo>
                <a:lnTo>
                  <a:pt x="10942" y="5935"/>
                </a:lnTo>
                <a:lnTo>
                  <a:pt x="11284" y="5911"/>
                </a:lnTo>
                <a:lnTo>
                  <a:pt x="11626" y="5862"/>
                </a:lnTo>
                <a:lnTo>
                  <a:pt x="11968" y="5813"/>
                </a:lnTo>
                <a:lnTo>
                  <a:pt x="12285" y="5716"/>
                </a:lnTo>
                <a:lnTo>
                  <a:pt x="12603" y="5642"/>
                </a:lnTo>
                <a:lnTo>
                  <a:pt x="13140" y="5423"/>
                </a:lnTo>
                <a:lnTo>
                  <a:pt x="13629" y="5203"/>
                </a:lnTo>
                <a:lnTo>
                  <a:pt x="14044" y="4983"/>
                </a:lnTo>
                <a:lnTo>
                  <a:pt x="14386" y="4763"/>
                </a:lnTo>
                <a:lnTo>
                  <a:pt x="14630" y="4592"/>
                </a:lnTo>
                <a:lnTo>
                  <a:pt x="14850" y="4421"/>
                </a:lnTo>
                <a:lnTo>
                  <a:pt x="14923" y="4372"/>
                </a:lnTo>
                <a:lnTo>
                  <a:pt x="15021" y="4348"/>
                </a:lnTo>
                <a:lnTo>
                  <a:pt x="15118" y="4372"/>
                </a:lnTo>
                <a:lnTo>
                  <a:pt x="15192" y="4421"/>
                </a:lnTo>
                <a:lnTo>
                  <a:pt x="15240" y="4519"/>
                </a:lnTo>
                <a:lnTo>
                  <a:pt x="15240" y="4592"/>
                </a:lnTo>
                <a:lnTo>
                  <a:pt x="15240" y="4690"/>
                </a:lnTo>
                <a:lnTo>
                  <a:pt x="15167" y="4763"/>
                </a:lnTo>
                <a:lnTo>
                  <a:pt x="15045" y="4861"/>
                </a:lnTo>
                <a:lnTo>
                  <a:pt x="14752" y="5105"/>
                </a:lnTo>
                <a:lnTo>
                  <a:pt x="14312" y="5398"/>
                </a:lnTo>
                <a:lnTo>
                  <a:pt x="14019" y="5569"/>
                </a:lnTo>
                <a:lnTo>
                  <a:pt x="13702" y="5716"/>
                </a:lnTo>
                <a:lnTo>
                  <a:pt x="13213" y="5935"/>
                </a:lnTo>
                <a:lnTo>
                  <a:pt x="12969" y="6033"/>
                </a:lnTo>
                <a:lnTo>
                  <a:pt x="12676" y="6131"/>
                </a:lnTo>
                <a:lnTo>
                  <a:pt x="12090" y="6277"/>
                </a:lnTo>
                <a:lnTo>
                  <a:pt x="11797" y="6326"/>
                </a:lnTo>
                <a:lnTo>
                  <a:pt x="11479" y="6375"/>
                </a:lnTo>
                <a:lnTo>
                  <a:pt x="11137" y="6400"/>
                </a:lnTo>
                <a:lnTo>
                  <a:pt x="10796" y="6424"/>
                </a:lnTo>
                <a:lnTo>
                  <a:pt x="10429" y="6400"/>
                </a:lnTo>
                <a:lnTo>
                  <a:pt x="10063" y="6375"/>
                </a:lnTo>
                <a:lnTo>
                  <a:pt x="9696" y="6326"/>
                </a:lnTo>
                <a:lnTo>
                  <a:pt x="9306" y="6229"/>
                </a:lnTo>
                <a:lnTo>
                  <a:pt x="8915" y="6131"/>
                </a:lnTo>
                <a:lnTo>
                  <a:pt x="8500" y="5984"/>
                </a:lnTo>
                <a:lnTo>
                  <a:pt x="8085" y="5813"/>
                </a:lnTo>
                <a:lnTo>
                  <a:pt x="7669" y="5594"/>
                </a:lnTo>
                <a:lnTo>
                  <a:pt x="7572" y="5569"/>
                </a:lnTo>
                <a:lnTo>
                  <a:pt x="7376" y="5471"/>
                </a:lnTo>
                <a:lnTo>
                  <a:pt x="7254" y="5471"/>
                </a:lnTo>
                <a:lnTo>
                  <a:pt x="7132" y="5496"/>
                </a:lnTo>
                <a:lnTo>
                  <a:pt x="318" y="7694"/>
                </a:lnTo>
                <a:lnTo>
                  <a:pt x="245" y="7743"/>
                </a:lnTo>
                <a:lnTo>
                  <a:pt x="147" y="7792"/>
                </a:lnTo>
                <a:lnTo>
                  <a:pt x="98" y="7865"/>
                </a:lnTo>
                <a:lnTo>
                  <a:pt x="49" y="7938"/>
                </a:lnTo>
                <a:lnTo>
                  <a:pt x="1" y="8036"/>
                </a:lnTo>
                <a:lnTo>
                  <a:pt x="1" y="8134"/>
                </a:lnTo>
                <a:lnTo>
                  <a:pt x="1" y="8207"/>
                </a:lnTo>
                <a:lnTo>
                  <a:pt x="25" y="8305"/>
                </a:lnTo>
                <a:lnTo>
                  <a:pt x="98" y="8451"/>
                </a:lnTo>
                <a:lnTo>
                  <a:pt x="196" y="8549"/>
                </a:lnTo>
                <a:lnTo>
                  <a:pt x="318" y="8622"/>
                </a:lnTo>
                <a:lnTo>
                  <a:pt x="489" y="8646"/>
                </a:lnTo>
                <a:lnTo>
                  <a:pt x="611" y="8622"/>
                </a:lnTo>
                <a:lnTo>
                  <a:pt x="269" y="8793"/>
                </a:lnTo>
                <a:lnTo>
                  <a:pt x="171" y="8842"/>
                </a:lnTo>
                <a:lnTo>
                  <a:pt x="123" y="8915"/>
                </a:lnTo>
                <a:lnTo>
                  <a:pt x="49" y="8988"/>
                </a:lnTo>
                <a:lnTo>
                  <a:pt x="25" y="9086"/>
                </a:lnTo>
                <a:lnTo>
                  <a:pt x="1" y="9159"/>
                </a:lnTo>
                <a:lnTo>
                  <a:pt x="1" y="9257"/>
                </a:lnTo>
                <a:lnTo>
                  <a:pt x="1" y="9355"/>
                </a:lnTo>
                <a:lnTo>
                  <a:pt x="49" y="9452"/>
                </a:lnTo>
                <a:lnTo>
                  <a:pt x="123" y="9575"/>
                </a:lnTo>
                <a:lnTo>
                  <a:pt x="220" y="9648"/>
                </a:lnTo>
                <a:lnTo>
                  <a:pt x="342" y="9697"/>
                </a:lnTo>
                <a:lnTo>
                  <a:pt x="489" y="9721"/>
                </a:lnTo>
                <a:lnTo>
                  <a:pt x="587" y="9721"/>
                </a:lnTo>
                <a:lnTo>
                  <a:pt x="684" y="9672"/>
                </a:lnTo>
                <a:lnTo>
                  <a:pt x="855" y="9599"/>
                </a:lnTo>
                <a:lnTo>
                  <a:pt x="782" y="9721"/>
                </a:lnTo>
                <a:lnTo>
                  <a:pt x="758" y="9868"/>
                </a:lnTo>
                <a:lnTo>
                  <a:pt x="782" y="10014"/>
                </a:lnTo>
                <a:lnTo>
                  <a:pt x="831" y="10161"/>
                </a:lnTo>
                <a:lnTo>
                  <a:pt x="929" y="10258"/>
                </a:lnTo>
                <a:lnTo>
                  <a:pt x="1026" y="10307"/>
                </a:lnTo>
                <a:lnTo>
                  <a:pt x="1124" y="10356"/>
                </a:lnTo>
                <a:lnTo>
                  <a:pt x="1246" y="10380"/>
                </a:lnTo>
                <a:lnTo>
                  <a:pt x="1393" y="10356"/>
                </a:lnTo>
                <a:lnTo>
                  <a:pt x="1515" y="10283"/>
                </a:lnTo>
                <a:lnTo>
                  <a:pt x="6082" y="7303"/>
                </a:lnTo>
                <a:lnTo>
                  <a:pt x="6546" y="7523"/>
                </a:lnTo>
                <a:lnTo>
                  <a:pt x="7108" y="7743"/>
                </a:lnTo>
                <a:lnTo>
                  <a:pt x="7791" y="7987"/>
                </a:lnTo>
                <a:lnTo>
                  <a:pt x="8524" y="8207"/>
                </a:lnTo>
                <a:lnTo>
                  <a:pt x="9306" y="8402"/>
                </a:lnTo>
                <a:lnTo>
                  <a:pt x="10087" y="8549"/>
                </a:lnTo>
                <a:lnTo>
                  <a:pt x="10454" y="8598"/>
                </a:lnTo>
                <a:lnTo>
                  <a:pt x="10820" y="8646"/>
                </a:lnTo>
                <a:lnTo>
                  <a:pt x="11528" y="8646"/>
                </a:lnTo>
                <a:lnTo>
                  <a:pt x="12212" y="10356"/>
                </a:lnTo>
                <a:lnTo>
                  <a:pt x="12261" y="10405"/>
                </a:lnTo>
                <a:lnTo>
                  <a:pt x="12310" y="10454"/>
                </a:lnTo>
                <a:lnTo>
                  <a:pt x="12383" y="10478"/>
                </a:lnTo>
                <a:lnTo>
                  <a:pt x="12456" y="10503"/>
                </a:lnTo>
                <a:lnTo>
                  <a:pt x="13384" y="10503"/>
                </a:lnTo>
                <a:lnTo>
                  <a:pt x="13482" y="10478"/>
                </a:lnTo>
                <a:lnTo>
                  <a:pt x="13555" y="10454"/>
                </a:lnTo>
                <a:lnTo>
                  <a:pt x="13604" y="10405"/>
                </a:lnTo>
                <a:lnTo>
                  <a:pt x="13629" y="10332"/>
                </a:lnTo>
                <a:lnTo>
                  <a:pt x="13629" y="10234"/>
                </a:lnTo>
                <a:lnTo>
                  <a:pt x="13580" y="10161"/>
                </a:lnTo>
                <a:lnTo>
                  <a:pt x="13506" y="10087"/>
                </a:lnTo>
                <a:lnTo>
                  <a:pt x="13409" y="10087"/>
                </a:lnTo>
                <a:lnTo>
                  <a:pt x="12603" y="10014"/>
                </a:lnTo>
                <a:lnTo>
                  <a:pt x="12163" y="8646"/>
                </a:lnTo>
                <a:lnTo>
                  <a:pt x="12700" y="8598"/>
                </a:lnTo>
                <a:lnTo>
                  <a:pt x="13067" y="8549"/>
                </a:lnTo>
                <a:lnTo>
                  <a:pt x="13482" y="8475"/>
                </a:lnTo>
                <a:lnTo>
                  <a:pt x="13922" y="8378"/>
                </a:lnTo>
                <a:lnTo>
                  <a:pt x="14386" y="8280"/>
                </a:lnTo>
                <a:lnTo>
                  <a:pt x="14874" y="8109"/>
                </a:lnTo>
                <a:lnTo>
                  <a:pt x="15363" y="7914"/>
                </a:lnTo>
                <a:lnTo>
                  <a:pt x="15827" y="7670"/>
                </a:lnTo>
                <a:lnTo>
                  <a:pt x="16046" y="7547"/>
                </a:lnTo>
                <a:lnTo>
                  <a:pt x="16291" y="7376"/>
                </a:lnTo>
                <a:lnTo>
                  <a:pt x="16486" y="7205"/>
                </a:lnTo>
                <a:lnTo>
                  <a:pt x="16681" y="7035"/>
                </a:lnTo>
                <a:lnTo>
                  <a:pt x="16877" y="6839"/>
                </a:lnTo>
                <a:lnTo>
                  <a:pt x="17072" y="6619"/>
                </a:lnTo>
                <a:lnTo>
                  <a:pt x="17219" y="6375"/>
                </a:lnTo>
                <a:lnTo>
                  <a:pt x="17365" y="6131"/>
                </a:lnTo>
                <a:lnTo>
                  <a:pt x="17512" y="5862"/>
                </a:lnTo>
                <a:lnTo>
                  <a:pt x="17610" y="5569"/>
                </a:lnTo>
                <a:lnTo>
                  <a:pt x="17707" y="5276"/>
                </a:lnTo>
                <a:lnTo>
                  <a:pt x="17780" y="4959"/>
                </a:lnTo>
                <a:lnTo>
                  <a:pt x="17829" y="4592"/>
                </a:lnTo>
                <a:lnTo>
                  <a:pt x="17854" y="4226"/>
                </a:lnTo>
                <a:lnTo>
                  <a:pt x="17854" y="3884"/>
                </a:lnTo>
                <a:lnTo>
                  <a:pt x="17829" y="3444"/>
                </a:lnTo>
                <a:lnTo>
                  <a:pt x="17829" y="2980"/>
                </a:lnTo>
                <a:lnTo>
                  <a:pt x="17829" y="2760"/>
                </a:lnTo>
                <a:lnTo>
                  <a:pt x="17878" y="2590"/>
                </a:lnTo>
                <a:lnTo>
                  <a:pt x="18440" y="2370"/>
                </a:lnTo>
                <a:lnTo>
                  <a:pt x="18733" y="2272"/>
                </a:lnTo>
                <a:lnTo>
                  <a:pt x="18293" y="2125"/>
                </a:lnTo>
                <a:lnTo>
                  <a:pt x="18586" y="1979"/>
                </a:lnTo>
                <a:lnTo>
                  <a:pt x="18855" y="1857"/>
                </a:lnTo>
                <a:lnTo>
                  <a:pt x="18953" y="1808"/>
                </a:lnTo>
                <a:lnTo>
                  <a:pt x="19002" y="1759"/>
                </a:lnTo>
                <a:lnTo>
                  <a:pt x="19002" y="1710"/>
                </a:lnTo>
                <a:lnTo>
                  <a:pt x="18953" y="1686"/>
                </a:lnTo>
                <a:lnTo>
                  <a:pt x="18000" y="1271"/>
                </a:lnTo>
                <a:lnTo>
                  <a:pt x="17780" y="1026"/>
                </a:lnTo>
                <a:lnTo>
                  <a:pt x="17561" y="782"/>
                </a:lnTo>
                <a:lnTo>
                  <a:pt x="17243" y="514"/>
                </a:lnTo>
                <a:lnTo>
                  <a:pt x="17048" y="391"/>
                </a:lnTo>
                <a:lnTo>
                  <a:pt x="16852" y="269"/>
                </a:lnTo>
                <a:lnTo>
                  <a:pt x="16633" y="172"/>
                </a:lnTo>
                <a:lnTo>
                  <a:pt x="16413" y="98"/>
                </a:lnTo>
                <a:lnTo>
                  <a:pt x="16169" y="25"/>
                </a:lnTo>
                <a:lnTo>
                  <a:pt x="15924" y="1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grpSp>
        <p:nvGrpSpPr>
          <p:cNvPr id="586" name="Google Shape;586;p39"/>
          <p:cNvGrpSpPr/>
          <p:nvPr/>
        </p:nvGrpSpPr>
        <p:grpSpPr>
          <a:xfrm>
            <a:off x="6570666" y="5311321"/>
            <a:ext cx="300708" cy="335063"/>
            <a:chOff x="6685175" y="5036025"/>
            <a:chExt cx="346225" cy="398125"/>
          </a:xfrm>
          <a:solidFill>
            <a:srgbClr val="00B0F0"/>
          </a:solidFill>
        </p:grpSpPr>
        <p:sp>
          <p:nvSpPr>
            <p:cNvPr id="587" name="Google Shape;587;p39"/>
            <p:cNvSpPr/>
            <p:nvPr/>
          </p:nvSpPr>
          <p:spPr>
            <a:xfrm>
              <a:off x="6743800" y="5036025"/>
              <a:ext cx="105650" cy="147775"/>
            </a:xfrm>
            <a:custGeom>
              <a:avLst/>
              <a:gdLst/>
              <a:ahLst/>
              <a:cxnLst/>
              <a:rect l="l" t="t" r="r" b="b"/>
              <a:pathLst>
                <a:path w="4226" h="5911" extrusionOk="0">
                  <a:moveTo>
                    <a:pt x="2931" y="1"/>
                  </a:moveTo>
                  <a:lnTo>
                    <a:pt x="2736" y="25"/>
                  </a:lnTo>
                  <a:lnTo>
                    <a:pt x="2516" y="74"/>
                  </a:lnTo>
                  <a:lnTo>
                    <a:pt x="2272" y="147"/>
                  </a:lnTo>
                  <a:lnTo>
                    <a:pt x="2027" y="269"/>
                  </a:lnTo>
                  <a:lnTo>
                    <a:pt x="1783" y="416"/>
                  </a:lnTo>
                  <a:lnTo>
                    <a:pt x="1539" y="611"/>
                  </a:lnTo>
                  <a:lnTo>
                    <a:pt x="1319" y="807"/>
                  </a:lnTo>
                  <a:lnTo>
                    <a:pt x="1075" y="1026"/>
                  </a:lnTo>
                  <a:lnTo>
                    <a:pt x="855" y="1271"/>
                  </a:lnTo>
                  <a:lnTo>
                    <a:pt x="660" y="1539"/>
                  </a:lnTo>
                  <a:lnTo>
                    <a:pt x="489" y="1808"/>
                  </a:lnTo>
                  <a:lnTo>
                    <a:pt x="318" y="2101"/>
                  </a:lnTo>
                  <a:lnTo>
                    <a:pt x="196" y="2370"/>
                  </a:lnTo>
                  <a:lnTo>
                    <a:pt x="98" y="2663"/>
                  </a:lnTo>
                  <a:lnTo>
                    <a:pt x="25" y="2956"/>
                  </a:lnTo>
                  <a:lnTo>
                    <a:pt x="0" y="3249"/>
                  </a:lnTo>
                  <a:lnTo>
                    <a:pt x="0" y="3517"/>
                  </a:lnTo>
                  <a:lnTo>
                    <a:pt x="49" y="3786"/>
                  </a:lnTo>
                  <a:lnTo>
                    <a:pt x="122" y="4055"/>
                  </a:lnTo>
                  <a:lnTo>
                    <a:pt x="196" y="4299"/>
                  </a:lnTo>
                  <a:lnTo>
                    <a:pt x="293" y="4543"/>
                  </a:lnTo>
                  <a:lnTo>
                    <a:pt x="415" y="4763"/>
                  </a:lnTo>
                  <a:lnTo>
                    <a:pt x="562" y="4958"/>
                  </a:lnTo>
                  <a:lnTo>
                    <a:pt x="708" y="5154"/>
                  </a:lnTo>
                  <a:lnTo>
                    <a:pt x="855" y="5325"/>
                  </a:lnTo>
                  <a:lnTo>
                    <a:pt x="1026" y="5471"/>
                  </a:lnTo>
                  <a:lnTo>
                    <a:pt x="1221" y="5618"/>
                  </a:lnTo>
                  <a:lnTo>
                    <a:pt x="1392" y="5716"/>
                  </a:lnTo>
                  <a:lnTo>
                    <a:pt x="1588" y="5813"/>
                  </a:lnTo>
                  <a:lnTo>
                    <a:pt x="1807" y="5862"/>
                  </a:lnTo>
                  <a:lnTo>
                    <a:pt x="2003" y="5911"/>
                  </a:lnTo>
                  <a:lnTo>
                    <a:pt x="2442" y="5911"/>
                  </a:lnTo>
                  <a:lnTo>
                    <a:pt x="2662" y="5862"/>
                  </a:lnTo>
                  <a:lnTo>
                    <a:pt x="2858" y="5789"/>
                  </a:lnTo>
                  <a:lnTo>
                    <a:pt x="3053" y="5716"/>
                  </a:lnTo>
                  <a:lnTo>
                    <a:pt x="3224" y="5593"/>
                  </a:lnTo>
                  <a:lnTo>
                    <a:pt x="3395" y="5471"/>
                  </a:lnTo>
                  <a:lnTo>
                    <a:pt x="3541" y="5300"/>
                  </a:lnTo>
                  <a:lnTo>
                    <a:pt x="3688" y="5129"/>
                  </a:lnTo>
                  <a:lnTo>
                    <a:pt x="3810" y="4934"/>
                  </a:lnTo>
                  <a:lnTo>
                    <a:pt x="3932" y="4739"/>
                  </a:lnTo>
                  <a:lnTo>
                    <a:pt x="4030" y="4519"/>
                  </a:lnTo>
                  <a:lnTo>
                    <a:pt x="4103" y="4275"/>
                  </a:lnTo>
                  <a:lnTo>
                    <a:pt x="4152" y="4030"/>
                  </a:lnTo>
                  <a:lnTo>
                    <a:pt x="4201" y="3786"/>
                  </a:lnTo>
                  <a:lnTo>
                    <a:pt x="4225" y="3517"/>
                  </a:lnTo>
                  <a:lnTo>
                    <a:pt x="4201" y="3249"/>
                  </a:lnTo>
                  <a:lnTo>
                    <a:pt x="4176" y="2980"/>
                  </a:lnTo>
                  <a:lnTo>
                    <a:pt x="4054" y="1881"/>
                  </a:lnTo>
                  <a:lnTo>
                    <a:pt x="3957" y="1368"/>
                  </a:lnTo>
                  <a:lnTo>
                    <a:pt x="3835" y="904"/>
                  </a:lnTo>
                  <a:lnTo>
                    <a:pt x="3737" y="684"/>
                  </a:lnTo>
                  <a:lnTo>
                    <a:pt x="3664" y="513"/>
                  </a:lnTo>
                  <a:lnTo>
                    <a:pt x="3541" y="342"/>
                  </a:lnTo>
                  <a:lnTo>
                    <a:pt x="3419" y="220"/>
                  </a:lnTo>
                  <a:lnTo>
                    <a:pt x="3273" y="123"/>
                  </a:lnTo>
                  <a:lnTo>
                    <a:pt x="3126" y="49"/>
                  </a:lnTo>
                  <a:lnTo>
                    <a:pt x="293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88" name="Google Shape;588;p39"/>
            <p:cNvSpPr/>
            <p:nvPr/>
          </p:nvSpPr>
          <p:spPr>
            <a:xfrm>
              <a:off x="6685175" y="5152025"/>
              <a:ext cx="84275" cy="117275"/>
            </a:xfrm>
            <a:custGeom>
              <a:avLst/>
              <a:gdLst/>
              <a:ahLst/>
              <a:cxnLst/>
              <a:rect l="l" t="t" r="r" b="b"/>
              <a:pathLst>
                <a:path w="3371" h="4691" extrusionOk="0">
                  <a:moveTo>
                    <a:pt x="1368" y="1"/>
                  </a:moveTo>
                  <a:lnTo>
                    <a:pt x="1197" y="25"/>
                  </a:lnTo>
                  <a:lnTo>
                    <a:pt x="1026" y="99"/>
                  </a:lnTo>
                  <a:lnTo>
                    <a:pt x="855" y="172"/>
                  </a:lnTo>
                  <a:lnTo>
                    <a:pt x="709" y="270"/>
                  </a:lnTo>
                  <a:lnTo>
                    <a:pt x="562" y="392"/>
                  </a:lnTo>
                  <a:lnTo>
                    <a:pt x="440" y="538"/>
                  </a:lnTo>
                  <a:lnTo>
                    <a:pt x="318" y="685"/>
                  </a:lnTo>
                  <a:lnTo>
                    <a:pt x="220" y="856"/>
                  </a:lnTo>
                  <a:lnTo>
                    <a:pt x="147" y="1051"/>
                  </a:lnTo>
                  <a:lnTo>
                    <a:pt x="74" y="1247"/>
                  </a:lnTo>
                  <a:lnTo>
                    <a:pt x="49" y="1442"/>
                  </a:lnTo>
                  <a:lnTo>
                    <a:pt x="1" y="1662"/>
                  </a:lnTo>
                  <a:lnTo>
                    <a:pt x="1" y="1882"/>
                  </a:lnTo>
                  <a:lnTo>
                    <a:pt x="1" y="2101"/>
                  </a:lnTo>
                  <a:lnTo>
                    <a:pt x="25" y="2346"/>
                  </a:lnTo>
                  <a:lnTo>
                    <a:pt x="74" y="2565"/>
                  </a:lnTo>
                  <a:lnTo>
                    <a:pt x="147" y="2810"/>
                  </a:lnTo>
                  <a:lnTo>
                    <a:pt x="220" y="3054"/>
                  </a:lnTo>
                  <a:lnTo>
                    <a:pt x="342" y="3274"/>
                  </a:lnTo>
                  <a:lnTo>
                    <a:pt x="440" y="3493"/>
                  </a:lnTo>
                  <a:lnTo>
                    <a:pt x="587" y="3689"/>
                  </a:lnTo>
                  <a:lnTo>
                    <a:pt x="733" y="3860"/>
                  </a:lnTo>
                  <a:lnTo>
                    <a:pt x="880" y="4031"/>
                  </a:lnTo>
                  <a:lnTo>
                    <a:pt x="1051" y="4177"/>
                  </a:lnTo>
                  <a:lnTo>
                    <a:pt x="1222" y="4324"/>
                  </a:lnTo>
                  <a:lnTo>
                    <a:pt x="1393" y="4422"/>
                  </a:lnTo>
                  <a:lnTo>
                    <a:pt x="1564" y="4519"/>
                  </a:lnTo>
                  <a:lnTo>
                    <a:pt x="1759" y="4592"/>
                  </a:lnTo>
                  <a:lnTo>
                    <a:pt x="1954" y="4641"/>
                  </a:lnTo>
                  <a:lnTo>
                    <a:pt x="2125" y="4690"/>
                  </a:lnTo>
                  <a:lnTo>
                    <a:pt x="2516" y="4690"/>
                  </a:lnTo>
                  <a:lnTo>
                    <a:pt x="2687" y="4641"/>
                  </a:lnTo>
                  <a:lnTo>
                    <a:pt x="2882" y="4592"/>
                  </a:lnTo>
                  <a:lnTo>
                    <a:pt x="3029" y="4495"/>
                  </a:lnTo>
                  <a:lnTo>
                    <a:pt x="3151" y="4397"/>
                  </a:lnTo>
                  <a:lnTo>
                    <a:pt x="3249" y="4299"/>
                  </a:lnTo>
                  <a:lnTo>
                    <a:pt x="3322" y="4153"/>
                  </a:lnTo>
                  <a:lnTo>
                    <a:pt x="3371" y="4006"/>
                  </a:lnTo>
                  <a:lnTo>
                    <a:pt x="3371" y="3860"/>
                  </a:lnTo>
                  <a:lnTo>
                    <a:pt x="3371" y="3689"/>
                  </a:lnTo>
                  <a:lnTo>
                    <a:pt x="3347" y="3518"/>
                  </a:lnTo>
                  <a:lnTo>
                    <a:pt x="3249" y="3127"/>
                  </a:lnTo>
                  <a:lnTo>
                    <a:pt x="3078" y="2712"/>
                  </a:lnTo>
                  <a:lnTo>
                    <a:pt x="2712" y="1808"/>
                  </a:lnTo>
                  <a:lnTo>
                    <a:pt x="2370" y="953"/>
                  </a:lnTo>
                  <a:lnTo>
                    <a:pt x="2199" y="612"/>
                  </a:lnTo>
                  <a:lnTo>
                    <a:pt x="2028" y="343"/>
                  </a:lnTo>
                  <a:lnTo>
                    <a:pt x="1954" y="221"/>
                  </a:lnTo>
                  <a:lnTo>
                    <a:pt x="1857" y="123"/>
                  </a:lnTo>
                  <a:lnTo>
                    <a:pt x="1735" y="74"/>
                  </a:lnTo>
                  <a:lnTo>
                    <a:pt x="1637" y="25"/>
                  </a:lnTo>
                  <a:lnTo>
                    <a:pt x="149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89" name="Google Shape;589;p39"/>
            <p:cNvSpPr/>
            <p:nvPr/>
          </p:nvSpPr>
          <p:spPr>
            <a:xfrm>
              <a:off x="6871400" y="5038475"/>
              <a:ext cx="105650" cy="145325"/>
            </a:xfrm>
            <a:custGeom>
              <a:avLst/>
              <a:gdLst/>
              <a:ahLst/>
              <a:cxnLst/>
              <a:rect l="l" t="t" r="r" b="b"/>
              <a:pathLst>
                <a:path w="4226" h="5813" extrusionOk="0">
                  <a:moveTo>
                    <a:pt x="1295" y="0"/>
                  </a:moveTo>
                  <a:lnTo>
                    <a:pt x="1100" y="49"/>
                  </a:lnTo>
                  <a:lnTo>
                    <a:pt x="953" y="98"/>
                  </a:lnTo>
                  <a:lnTo>
                    <a:pt x="807" y="196"/>
                  </a:lnTo>
                  <a:lnTo>
                    <a:pt x="684" y="318"/>
                  </a:lnTo>
                  <a:lnTo>
                    <a:pt x="587" y="464"/>
                  </a:lnTo>
                  <a:lnTo>
                    <a:pt x="489" y="660"/>
                  </a:lnTo>
                  <a:lnTo>
                    <a:pt x="391" y="855"/>
                  </a:lnTo>
                  <a:lnTo>
                    <a:pt x="269" y="1295"/>
                  </a:lnTo>
                  <a:lnTo>
                    <a:pt x="172" y="1808"/>
                  </a:lnTo>
                  <a:lnTo>
                    <a:pt x="49" y="2882"/>
                  </a:lnTo>
                  <a:lnTo>
                    <a:pt x="1" y="3151"/>
                  </a:lnTo>
                  <a:lnTo>
                    <a:pt x="1" y="3419"/>
                  </a:lnTo>
                  <a:lnTo>
                    <a:pt x="25" y="3688"/>
                  </a:lnTo>
                  <a:lnTo>
                    <a:pt x="74" y="3932"/>
                  </a:lnTo>
                  <a:lnTo>
                    <a:pt x="123" y="4177"/>
                  </a:lnTo>
                  <a:lnTo>
                    <a:pt x="196" y="4421"/>
                  </a:lnTo>
                  <a:lnTo>
                    <a:pt x="294" y="4641"/>
                  </a:lnTo>
                  <a:lnTo>
                    <a:pt x="416" y="4836"/>
                  </a:lnTo>
                  <a:lnTo>
                    <a:pt x="538" y="5031"/>
                  </a:lnTo>
                  <a:lnTo>
                    <a:pt x="684" y="5202"/>
                  </a:lnTo>
                  <a:lnTo>
                    <a:pt x="831" y="5373"/>
                  </a:lnTo>
                  <a:lnTo>
                    <a:pt x="1002" y="5495"/>
                  </a:lnTo>
                  <a:lnTo>
                    <a:pt x="1173" y="5618"/>
                  </a:lnTo>
                  <a:lnTo>
                    <a:pt x="1368" y="5691"/>
                  </a:lnTo>
                  <a:lnTo>
                    <a:pt x="1588" y="5764"/>
                  </a:lnTo>
                  <a:lnTo>
                    <a:pt x="1783" y="5813"/>
                  </a:lnTo>
                  <a:lnTo>
                    <a:pt x="2223" y="5813"/>
                  </a:lnTo>
                  <a:lnTo>
                    <a:pt x="2418" y="5764"/>
                  </a:lnTo>
                  <a:lnTo>
                    <a:pt x="2638" y="5715"/>
                  </a:lnTo>
                  <a:lnTo>
                    <a:pt x="2834" y="5618"/>
                  </a:lnTo>
                  <a:lnTo>
                    <a:pt x="3005" y="5520"/>
                  </a:lnTo>
                  <a:lnTo>
                    <a:pt x="3200" y="5373"/>
                  </a:lnTo>
                  <a:lnTo>
                    <a:pt x="3371" y="5227"/>
                  </a:lnTo>
                  <a:lnTo>
                    <a:pt x="3517" y="5056"/>
                  </a:lnTo>
                  <a:lnTo>
                    <a:pt x="3664" y="4860"/>
                  </a:lnTo>
                  <a:lnTo>
                    <a:pt x="3811" y="4665"/>
                  </a:lnTo>
                  <a:lnTo>
                    <a:pt x="3933" y="4445"/>
                  </a:lnTo>
                  <a:lnTo>
                    <a:pt x="4030" y="4201"/>
                  </a:lnTo>
                  <a:lnTo>
                    <a:pt x="4104" y="3957"/>
                  </a:lnTo>
                  <a:lnTo>
                    <a:pt x="4177" y="3688"/>
                  </a:lnTo>
                  <a:lnTo>
                    <a:pt x="4226" y="3419"/>
                  </a:lnTo>
                  <a:lnTo>
                    <a:pt x="4226" y="3151"/>
                  </a:lnTo>
                  <a:lnTo>
                    <a:pt x="4201" y="2858"/>
                  </a:lnTo>
                  <a:lnTo>
                    <a:pt x="4128" y="2589"/>
                  </a:lnTo>
                  <a:lnTo>
                    <a:pt x="4030" y="2296"/>
                  </a:lnTo>
                  <a:lnTo>
                    <a:pt x="3908" y="2027"/>
                  </a:lnTo>
                  <a:lnTo>
                    <a:pt x="3737" y="1734"/>
                  </a:lnTo>
                  <a:lnTo>
                    <a:pt x="3566" y="1490"/>
                  </a:lnTo>
                  <a:lnTo>
                    <a:pt x="3371" y="1221"/>
                  </a:lnTo>
                  <a:lnTo>
                    <a:pt x="3151" y="1002"/>
                  </a:lnTo>
                  <a:lnTo>
                    <a:pt x="2907" y="782"/>
                  </a:lnTo>
                  <a:lnTo>
                    <a:pt x="2687" y="586"/>
                  </a:lnTo>
                  <a:lnTo>
                    <a:pt x="2443" y="415"/>
                  </a:lnTo>
                  <a:lnTo>
                    <a:pt x="2199" y="269"/>
                  </a:lnTo>
                  <a:lnTo>
                    <a:pt x="1954" y="147"/>
                  </a:lnTo>
                  <a:lnTo>
                    <a:pt x="1710" y="74"/>
                  </a:lnTo>
                  <a:lnTo>
                    <a:pt x="1490" y="25"/>
                  </a:lnTo>
                  <a:lnTo>
                    <a:pt x="129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90" name="Google Shape;590;p39"/>
            <p:cNvSpPr/>
            <p:nvPr/>
          </p:nvSpPr>
          <p:spPr>
            <a:xfrm>
              <a:off x="6944050" y="5155700"/>
              <a:ext cx="87350" cy="116025"/>
            </a:xfrm>
            <a:custGeom>
              <a:avLst/>
              <a:gdLst/>
              <a:ahLst/>
              <a:cxnLst/>
              <a:rect l="l" t="t" r="r" b="b"/>
              <a:pathLst>
                <a:path w="3494" h="4641" extrusionOk="0">
                  <a:moveTo>
                    <a:pt x="1979" y="0"/>
                  </a:moveTo>
                  <a:lnTo>
                    <a:pt x="1857" y="49"/>
                  </a:lnTo>
                  <a:lnTo>
                    <a:pt x="1735" y="98"/>
                  </a:lnTo>
                  <a:lnTo>
                    <a:pt x="1637" y="196"/>
                  </a:lnTo>
                  <a:lnTo>
                    <a:pt x="1540" y="294"/>
                  </a:lnTo>
                  <a:lnTo>
                    <a:pt x="1369" y="562"/>
                  </a:lnTo>
                  <a:lnTo>
                    <a:pt x="1173" y="904"/>
                  </a:lnTo>
                  <a:lnTo>
                    <a:pt x="782" y="1735"/>
                  </a:lnTo>
                  <a:lnTo>
                    <a:pt x="367" y="2614"/>
                  </a:lnTo>
                  <a:lnTo>
                    <a:pt x="196" y="3005"/>
                  </a:lnTo>
                  <a:lnTo>
                    <a:pt x="74" y="3395"/>
                  </a:lnTo>
                  <a:lnTo>
                    <a:pt x="25" y="3566"/>
                  </a:lnTo>
                  <a:lnTo>
                    <a:pt x="1" y="3737"/>
                  </a:lnTo>
                  <a:lnTo>
                    <a:pt x="25" y="3908"/>
                  </a:lnTo>
                  <a:lnTo>
                    <a:pt x="50" y="4055"/>
                  </a:lnTo>
                  <a:lnTo>
                    <a:pt x="99" y="4177"/>
                  </a:lnTo>
                  <a:lnTo>
                    <a:pt x="196" y="4299"/>
                  </a:lnTo>
                  <a:lnTo>
                    <a:pt x="318" y="4397"/>
                  </a:lnTo>
                  <a:lnTo>
                    <a:pt x="465" y="4494"/>
                  </a:lnTo>
                  <a:lnTo>
                    <a:pt x="636" y="4568"/>
                  </a:lnTo>
                  <a:lnTo>
                    <a:pt x="831" y="4616"/>
                  </a:lnTo>
                  <a:lnTo>
                    <a:pt x="1027" y="4641"/>
                  </a:lnTo>
                  <a:lnTo>
                    <a:pt x="1198" y="4641"/>
                  </a:lnTo>
                  <a:lnTo>
                    <a:pt x="1393" y="4616"/>
                  </a:lnTo>
                  <a:lnTo>
                    <a:pt x="1588" y="4568"/>
                  </a:lnTo>
                  <a:lnTo>
                    <a:pt x="1784" y="4494"/>
                  </a:lnTo>
                  <a:lnTo>
                    <a:pt x="1955" y="4421"/>
                  </a:lnTo>
                  <a:lnTo>
                    <a:pt x="2150" y="4323"/>
                  </a:lnTo>
                  <a:lnTo>
                    <a:pt x="2321" y="4201"/>
                  </a:lnTo>
                  <a:lnTo>
                    <a:pt x="2492" y="4055"/>
                  </a:lnTo>
                  <a:lnTo>
                    <a:pt x="2663" y="3884"/>
                  </a:lnTo>
                  <a:lnTo>
                    <a:pt x="2810" y="3713"/>
                  </a:lnTo>
                  <a:lnTo>
                    <a:pt x="2956" y="3517"/>
                  </a:lnTo>
                  <a:lnTo>
                    <a:pt x="3078" y="3322"/>
                  </a:lnTo>
                  <a:lnTo>
                    <a:pt x="3200" y="3102"/>
                  </a:lnTo>
                  <a:lnTo>
                    <a:pt x="3298" y="2882"/>
                  </a:lnTo>
                  <a:lnTo>
                    <a:pt x="3371" y="2638"/>
                  </a:lnTo>
                  <a:lnTo>
                    <a:pt x="3420" y="2418"/>
                  </a:lnTo>
                  <a:lnTo>
                    <a:pt x="3469" y="2174"/>
                  </a:lnTo>
                  <a:lnTo>
                    <a:pt x="3493" y="1954"/>
                  </a:lnTo>
                  <a:lnTo>
                    <a:pt x="3493" y="1735"/>
                  </a:lnTo>
                  <a:lnTo>
                    <a:pt x="3469" y="1515"/>
                  </a:lnTo>
                  <a:lnTo>
                    <a:pt x="3445" y="1319"/>
                  </a:lnTo>
                  <a:lnTo>
                    <a:pt x="3396" y="1124"/>
                  </a:lnTo>
                  <a:lnTo>
                    <a:pt x="3322" y="929"/>
                  </a:lnTo>
                  <a:lnTo>
                    <a:pt x="3249" y="758"/>
                  </a:lnTo>
                  <a:lnTo>
                    <a:pt x="3127" y="587"/>
                  </a:lnTo>
                  <a:lnTo>
                    <a:pt x="3005" y="440"/>
                  </a:lnTo>
                  <a:lnTo>
                    <a:pt x="2883" y="318"/>
                  </a:lnTo>
                  <a:lnTo>
                    <a:pt x="2736" y="196"/>
                  </a:lnTo>
                  <a:lnTo>
                    <a:pt x="2565" y="98"/>
                  </a:lnTo>
                  <a:lnTo>
                    <a:pt x="2394" y="49"/>
                  </a:lnTo>
                  <a:lnTo>
                    <a:pt x="224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91" name="Google Shape;591;p39"/>
            <p:cNvSpPr/>
            <p:nvPr/>
          </p:nvSpPr>
          <p:spPr>
            <a:xfrm>
              <a:off x="6727300" y="5185625"/>
              <a:ext cx="263800" cy="248525"/>
            </a:xfrm>
            <a:custGeom>
              <a:avLst/>
              <a:gdLst/>
              <a:ahLst/>
              <a:cxnLst/>
              <a:rect l="l" t="t" r="r" b="b"/>
              <a:pathLst>
                <a:path w="10552" h="9941" extrusionOk="0">
                  <a:moveTo>
                    <a:pt x="5252" y="0"/>
                  </a:moveTo>
                  <a:lnTo>
                    <a:pt x="4959" y="25"/>
                  </a:lnTo>
                  <a:lnTo>
                    <a:pt x="4666" y="73"/>
                  </a:lnTo>
                  <a:lnTo>
                    <a:pt x="4372" y="171"/>
                  </a:lnTo>
                  <a:lnTo>
                    <a:pt x="4104" y="293"/>
                  </a:lnTo>
                  <a:lnTo>
                    <a:pt x="3835" y="464"/>
                  </a:lnTo>
                  <a:lnTo>
                    <a:pt x="3591" y="635"/>
                  </a:lnTo>
                  <a:lnTo>
                    <a:pt x="3371" y="855"/>
                  </a:lnTo>
                  <a:lnTo>
                    <a:pt x="3176" y="1124"/>
                  </a:lnTo>
                  <a:lnTo>
                    <a:pt x="3029" y="1343"/>
                  </a:lnTo>
                  <a:lnTo>
                    <a:pt x="2907" y="1612"/>
                  </a:lnTo>
                  <a:lnTo>
                    <a:pt x="2809" y="1856"/>
                  </a:lnTo>
                  <a:lnTo>
                    <a:pt x="2736" y="2125"/>
                  </a:lnTo>
                  <a:lnTo>
                    <a:pt x="2565" y="2662"/>
                  </a:lnTo>
                  <a:lnTo>
                    <a:pt x="2492" y="2931"/>
                  </a:lnTo>
                  <a:lnTo>
                    <a:pt x="2394" y="3200"/>
                  </a:lnTo>
                  <a:lnTo>
                    <a:pt x="2248" y="3444"/>
                  </a:lnTo>
                  <a:lnTo>
                    <a:pt x="2101" y="3688"/>
                  </a:lnTo>
                  <a:lnTo>
                    <a:pt x="1906" y="3908"/>
                  </a:lnTo>
                  <a:lnTo>
                    <a:pt x="1735" y="4103"/>
                  </a:lnTo>
                  <a:lnTo>
                    <a:pt x="1320" y="4470"/>
                  </a:lnTo>
                  <a:lnTo>
                    <a:pt x="904" y="4860"/>
                  </a:lnTo>
                  <a:lnTo>
                    <a:pt x="709" y="5080"/>
                  </a:lnTo>
                  <a:lnTo>
                    <a:pt x="514" y="5324"/>
                  </a:lnTo>
                  <a:lnTo>
                    <a:pt x="367" y="5569"/>
                  </a:lnTo>
                  <a:lnTo>
                    <a:pt x="245" y="5837"/>
                  </a:lnTo>
                  <a:lnTo>
                    <a:pt x="147" y="6130"/>
                  </a:lnTo>
                  <a:lnTo>
                    <a:pt x="74" y="6423"/>
                  </a:lnTo>
                  <a:lnTo>
                    <a:pt x="25" y="6741"/>
                  </a:lnTo>
                  <a:lnTo>
                    <a:pt x="1" y="7034"/>
                  </a:lnTo>
                  <a:lnTo>
                    <a:pt x="25" y="7327"/>
                  </a:lnTo>
                  <a:lnTo>
                    <a:pt x="50" y="7620"/>
                  </a:lnTo>
                  <a:lnTo>
                    <a:pt x="123" y="7889"/>
                  </a:lnTo>
                  <a:lnTo>
                    <a:pt x="221" y="8158"/>
                  </a:lnTo>
                  <a:lnTo>
                    <a:pt x="318" y="8426"/>
                  </a:lnTo>
                  <a:lnTo>
                    <a:pt x="440" y="8646"/>
                  </a:lnTo>
                  <a:lnTo>
                    <a:pt x="611" y="8890"/>
                  </a:lnTo>
                  <a:lnTo>
                    <a:pt x="782" y="9086"/>
                  </a:lnTo>
                  <a:lnTo>
                    <a:pt x="953" y="9281"/>
                  </a:lnTo>
                  <a:lnTo>
                    <a:pt x="1149" y="9428"/>
                  </a:lnTo>
                  <a:lnTo>
                    <a:pt x="1368" y="9574"/>
                  </a:lnTo>
                  <a:lnTo>
                    <a:pt x="1613" y="9696"/>
                  </a:lnTo>
                  <a:lnTo>
                    <a:pt x="1857" y="9794"/>
                  </a:lnTo>
                  <a:lnTo>
                    <a:pt x="2101" y="9867"/>
                  </a:lnTo>
                  <a:lnTo>
                    <a:pt x="2370" y="9916"/>
                  </a:lnTo>
                  <a:lnTo>
                    <a:pt x="2614" y="9940"/>
                  </a:lnTo>
                  <a:lnTo>
                    <a:pt x="2980" y="9916"/>
                  </a:lnTo>
                  <a:lnTo>
                    <a:pt x="3347" y="9818"/>
                  </a:lnTo>
                  <a:lnTo>
                    <a:pt x="3689" y="9696"/>
                  </a:lnTo>
                  <a:lnTo>
                    <a:pt x="4006" y="9501"/>
                  </a:lnTo>
                  <a:lnTo>
                    <a:pt x="4153" y="9403"/>
                  </a:lnTo>
                  <a:lnTo>
                    <a:pt x="4299" y="9330"/>
                  </a:lnTo>
                  <a:lnTo>
                    <a:pt x="4446" y="9305"/>
                  </a:lnTo>
                  <a:lnTo>
                    <a:pt x="4592" y="9257"/>
                  </a:lnTo>
                  <a:lnTo>
                    <a:pt x="4910" y="9232"/>
                  </a:lnTo>
                  <a:lnTo>
                    <a:pt x="5642" y="9232"/>
                  </a:lnTo>
                  <a:lnTo>
                    <a:pt x="5960" y="9257"/>
                  </a:lnTo>
                  <a:lnTo>
                    <a:pt x="6106" y="9305"/>
                  </a:lnTo>
                  <a:lnTo>
                    <a:pt x="6253" y="9330"/>
                  </a:lnTo>
                  <a:lnTo>
                    <a:pt x="6400" y="9403"/>
                  </a:lnTo>
                  <a:lnTo>
                    <a:pt x="6546" y="9501"/>
                  </a:lnTo>
                  <a:lnTo>
                    <a:pt x="6864" y="9696"/>
                  </a:lnTo>
                  <a:lnTo>
                    <a:pt x="7206" y="9818"/>
                  </a:lnTo>
                  <a:lnTo>
                    <a:pt x="7572" y="9916"/>
                  </a:lnTo>
                  <a:lnTo>
                    <a:pt x="7938" y="9940"/>
                  </a:lnTo>
                  <a:lnTo>
                    <a:pt x="8207" y="9916"/>
                  </a:lnTo>
                  <a:lnTo>
                    <a:pt x="8451" y="9867"/>
                  </a:lnTo>
                  <a:lnTo>
                    <a:pt x="8695" y="9794"/>
                  </a:lnTo>
                  <a:lnTo>
                    <a:pt x="8940" y="9696"/>
                  </a:lnTo>
                  <a:lnTo>
                    <a:pt x="9184" y="9574"/>
                  </a:lnTo>
                  <a:lnTo>
                    <a:pt x="9404" y="9428"/>
                  </a:lnTo>
                  <a:lnTo>
                    <a:pt x="9599" y="9281"/>
                  </a:lnTo>
                  <a:lnTo>
                    <a:pt x="9770" y="9086"/>
                  </a:lnTo>
                  <a:lnTo>
                    <a:pt x="9941" y="8890"/>
                  </a:lnTo>
                  <a:lnTo>
                    <a:pt x="10112" y="8646"/>
                  </a:lnTo>
                  <a:lnTo>
                    <a:pt x="10234" y="8426"/>
                  </a:lnTo>
                  <a:lnTo>
                    <a:pt x="10332" y="8158"/>
                  </a:lnTo>
                  <a:lnTo>
                    <a:pt x="10429" y="7889"/>
                  </a:lnTo>
                  <a:lnTo>
                    <a:pt x="10503" y="7620"/>
                  </a:lnTo>
                  <a:lnTo>
                    <a:pt x="10527" y="7327"/>
                  </a:lnTo>
                  <a:lnTo>
                    <a:pt x="10551" y="7034"/>
                  </a:lnTo>
                  <a:lnTo>
                    <a:pt x="10527" y="6741"/>
                  </a:lnTo>
                  <a:lnTo>
                    <a:pt x="10478" y="6423"/>
                  </a:lnTo>
                  <a:lnTo>
                    <a:pt x="10405" y="6130"/>
                  </a:lnTo>
                  <a:lnTo>
                    <a:pt x="10307" y="5837"/>
                  </a:lnTo>
                  <a:lnTo>
                    <a:pt x="10185" y="5569"/>
                  </a:lnTo>
                  <a:lnTo>
                    <a:pt x="10039" y="5324"/>
                  </a:lnTo>
                  <a:lnTo>
                    <a:pt x="9843" y="5080"/>
                  </a:lnTo>
                  <a:lnTo>
                    <a:pt x="9648" y="4860"/>
                  </a:lnTo>
                  <a:lnTo>
                    <a:pt x="9233" y="4470"/>
                  </a:lnTo>
                  <a:lnTo>
                    <a:pt x="8817" y="4103"/>
                  </a:lnTo>
                  <a:lnTo>
                    <a:pt x="8646" y="3908"/>
                  </a:lnTo>
                  <a:lnTo>
                    <a:pt x="8451" y="3688"/>
                  </a:lnTo>
                  <a:lnTo>
                    <a:pt x="8305" y="3444"/>
                  </a:lnTo>
                  <a:lnTo>
                    <a:pt x="8158" y="3200"/>
                  </a:lnTo>
                  <a:lnTo>
                    <a:pt x="8060" y="2931"/>
                  </a:lnTo>
                  <a:lnTo>
                    <a:pt x="7963" y="2662"/>
                  </a:lnTo>
                  <a:lnTo>
                    <a:pt x="7816" y="2125"/>
                  </a:lnTo>
                  <a:lnTo>
                    <a:pt x="7743" y="1856"/>
                  </a:lnTo>
                  <a:lnTo>
                    <a:pt x="7645" y="1612"/>
                  </a:lnTo>
                  <a:lnTo>
                    <a:pt x="7523" y="1343"/>
                  </a:lnTo>
                  <a:lnTo>
                    <a:pt x="7376" y="1124"/>
                  </a:lnTo>
                  <a:lnTo>
                    <a:pt x="7181" y="855"/>
                  </a:lnTo>
                  <a:lnTo>
                    <a:pt x="6961" y="635"/>
                  </a:lnTo>
                  <a:lnTo>
                    <a:pt x="6717" y="464"/>
                  </a:lnTo>
                  <a:lnTo>
                    <a:pt x="6448" y="293"/>
                  </a:lnTo>
                  <a:lnTo>
                    <a:pt x="6180" y="171"/>
                  </a:lnTo>
                  <a:lnTo>
                    <a:pt x="5887" y="73"/>
                  </a:lnTo>
                  <a:lnTo>
                    <a:pt x="5594" y="25"/>
                  </a:lnTo>
                  <a:lnTo>
                    <a:pt x="530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287" name="CuadroTexto 286"/>
          <p:cNvSpPr txBox="1"/>
          <p:nvPr/>
        </p:nvSpPr>
        <p:spPr>
          <a:xfrm>
            <a:off x="2406556" y="433754"/>
            <a:ext cx="20953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dirty="0">
                <a:solidFill>
                  <a:schemeClr val="bg2">
                    <a:lumMod val="50000"/>
                  </a:schemeClr>
                </a:solidFill>
              </a:rPr>
              <a:t>Iconos</a:t>
            </a:r>
            <a:endParaRPr lang="en-US" sz="36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88" name="CuadroTexto 287"/>
          <p:cNvSpPr txBox="1"/>
          <p:nvPr/>
        </p:nvSpPr>
        <p:spPr>
          <a:xfrm>
            <a:off x="7351987" y="1289536"/>
            <a:ext cx="3925611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>
                <a:solidFill>
                  <a:schemeClr val="bg2">
                    <a:lumMod val="50000"/>
                  </a:schemeClr>
                </a:solidFill>
              </a:rPr>
              <a:t>Cambio de color</a:t>
            </a:r>
          </a:p>
          <a:p>
            <a:pPr marL="457200" indent="-457200">
              <a:buAutoNum type="arabicPeriod"/>
            </a:pPr>
            <a:r>
              <a:rPr lang="es-ES" sz="1500" dirty="0">
                <a:solidFill>
                  <a:schemeClr val="bg2">
                    <a:lumMod val="50000"/>
                  </a:schemeClr>
                </a:solidFill>
              </a:rPr>
              <a:t>Seleccionar el icono a utilizar</a:t>
            </a:r>
          </a:p>
          <a:p>
            <a:pPr marL="457200" indent="-457200">
              <a:buAutoNum type="arabicPeriod"/>
            </a:pPr>
            <a:r>
              <a:rPr lang="es-ES" sz="1500" dirty="0">
                <a:solidFill>
                  <a:schemeClr val="bg2">
                    <a:lumMod val="50000"/>
                  </a:schemeClr>
                </a:solidFill>
              </a:rPr>
              <a:t>Pinchar la pestaña “</a:t>
            </a:r>
            <a:r>
              <a:rPr lang="es-ES" sz="1500" b="1" dirty="0">
                <a:solidFill>
                  <a:schemeClr val="bg2">
                    <a:lumMod val="50000"/>
                  </a:schemeClr>
                </a:solidFill>
              </a:rPr>
              <a:t>Inicio”</a:t>
            </a:r>
            <a:r>
              <a:rPr lang="es-ES" sz="1500" dirty="0">
                <a:solidFill>
                  <a:schemeClr val="bg2">
                    <a:lumMod val="50000"/>
                  </a:schemeClr>
                </a:solidFill>
              </a:rPr>
              <a:t> en la barra de herramientas</a:t>
            </a:r>
          </a:p>
          <a:p>
            <a:pPr marL="457200" indent="-457200">
              <a:buAutoNum type="arabicPeriod"/>
            </a:pPr>
            <a:endParaRPr lang="es-ES" sz="1500" dirty="0">
              <a:solidFill>
                <a:schemeClr val="bg2">
                  <a:lumMod val="50000"/>
                </a:schemeClr>
              </a:solidFill>
            </a:endParaRPr>
          </a:p>
          <a:p>
            <a:pPr marL="457200" indent="-457200">
              <a:buAutoNum type="arabicPeriod"/>
            </a:pPr>
            <a:endParaRPr lang="es-ES" sz="1500" dirty="0">
              <a:solidFill>
                <a:schemeClr val="bg2">
                  <a:lumMod val="50000"/>
                </a:schemeClr>
              </a:solidFill>
            </a:endParaRPr>
          </a:p>
          <a:p>
            <a:pPr marL="457200" indent="-457200">
              <a:buAutoNum type="arabicPeriod"/>
            </a:pPr>
            <a:endParaRPr lang="es-ES" sz="1500" dirty="0">
              <a:solidFill>
                <a:schemeClr val="bg2">
                  <a:lumMod val="50000"/>
                </a:schemeClr>
              </a:solidFill>
            </a:endParaRPr>
          </a:p>
          <a:p>
            <a:pPr marL="457200" indent="-457200">
              <a:buAutoNum type="arabicPeriod"/>
            </a:pPr>
            <a:endParaRPr lang="es-ES" sz="1500" dirty="0">
              <a:solidFill>
                <a:schemeClr val="bg2">
                  <a:lumMod val="50000"/>
                </a:schemeClr>
              </a:solidFill>
            </a:endParaRPr>
          </a:p>
          <a:p>
            <a:pPr marL="457200" indent="-457200">
              <a:buAutoNum type="arabicPeriod"/>
            </a:pPr>
            <a:endParaRPr lang="es-ES" sz="1500" dirty="0">
              <a:solidFill>
                <a:schemeClr val="bg2">
                  <a:lumMod val="50000"/>
                </a:schemeClr>
              </a:solidFill>
            </a:endParaRPr>
          </a:p>
          <a:p>
            <a:pPr marL="457200" indent="-457200">
              <a:buAutoNum type="arabicPeriod"/>
            </a:pPr>
            <a:endParaRPr lang="es-ES" sz="1500" dirty="0">
              <a:solidFill>
                <a:schemeClr val="bg2">
                  <a:lumMod val="50000"/>
                </a:schemeClr>
              </a:solidFill>
            </a:endParaRPr>
          </a:p>
          <a:p>
            <a:pPr marL="457200" indent="-457200">
              <a:buAutoNum type="arabicPeriod"/>
            </a:pPr>
            <a:endParaRPr lang="es-ES" sz="1500" dirty="0">
              <a:solidFill>
                <a:schemeClr val="bg2">
                  <a:lumMod val="50000"/>
                </a:schemeClr>
              </a:solidFill>
            </a:endParaRPr>
          </a:p>
          <a:p>
            <a:pPr marL="457200" indent="-457200">
              <a:buAutoNum type="arabicPeriod"/>
            </a:pPr>
            <a:r>
              <a:rPr lang="es-ES" sz="1500" dirty="0">
                <a:solidFill>
                  <a:schemeClr val="bg2">
                    <a:lumMod val="50000"/>
                  </a:schemeClr>
                </a:solidFill>
              </a:rPr>
              <a:t>Seleccionar </a:t>
            </a:r>
            <a:r>
              <a:rPr lang="es-ES" sz="1500" b="1" dirty="0">
                <a:solidFill>
                  <a:schemeClr val="bg2">
                    <a:lumMod val="50000"/>
                  </a:schemeClr>
                </a:solidFill>
              </a:rPr>
              <a:t>“Relleno de Forma” </a:t>
            </a:r>
            <a:r>
              <a:rPr lang="es-ES" sz="1500" dirty="0">
                <a:solidFill>
                  <a:schemeClr val="bg2">
                    <a:lumMod val="50000"/>
                  </a:schemeClr>
                </a:solidFill>
              </a:rPr>
              <a:t>y escoger el color que necesita.</a:t>
            </a:r>
          </a:p>
          <a:p>
            <a:r>
              <a:rPr lang="es-ES" sz="2000" dirty="0">
                <a:solidFill>
                  <a:schemeClr val="bg2">
                    <a:lumMod val="50000"/>
                  </a:schemeClr>
                </a:solidFill>
              </a:rPr>
              <a:t> </a:t>
            </a:r>
            <a:endParaRPr lang="en-US" sz="20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6068" y="2417322"/>
            <a:ext cx="3485672" cy="118593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61" r="-1"/>
          <a:stretch/>
        </p:blipFill>
        <p:spPr>
          <a:xfrm>
            <a:off x="7913556" y="4531284"/>
            <a:ext cx="3528971" cy="1770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44880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: esquinas redondeadas 6">
            <a:extLst>
              <a:ext uri="{FF2B5EF4-FFF2-40B4-BE49-F238E27FC236}">
                <a16:creationId xmlns:a16="http://schemas.microsoft.com/office/drawing/2014/main" id="{A76CEF69-2B45-4BC0-BF55-5792CE4DCB51}"/>
              </a:ext>
            </a:extLst>
          </p:cNvPr>
          <p:cNvSpPr/>
          <p:nvPr/>
        </p:nvSpPr>
        <p:spPr bwMode="auto">
          <a:xfrm>
            <a:off x="1854280" y="2154197"/>
            <a:ext cx="8507876" cy="3829195"/>
          </a:xfrm>
          <a:prstGeom prst="roundRect">
            <a:avLst/>
          </a:prstGeom>
          <a:solidFill>
            <a:srgbClr val="00A0DC"/>
          </a:solidFill>
          <a:ln w="571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es-CL" sz="2000" b="1" dirty="0">
              <a:solidFill>
                <a:schemeClr val="bg1"/>
              </a:solidFill>
              <a:ea typeface="ＭＳ Ｐゴシック"/>
              <a:cs typeface="Arial"/>
            </a:endParaRPr>
          </a:p>
          <a:p>
            <a:pPr algn="ctr"/>
            <a:endParaRPr lang="es-CL" sz="2000" b="1" dirty="0">
              <a:solidFill>
                <a:schemeClr val="bg1"/>
              </a:solidFill>
              <a:ea typeface="ＭＳ Ｐゴシック"/>
              <a:cs typeface="Arial"/>
            </a:endParaRPr>
          </a:p>
          <a:p>
            <a:pPr algn="ctr"/>
            <a:endParaRPr lang="es-CL" sz="2000" b="1" dirty="0">
              <a:solidFill>
                <a:schemeClr val="bg1"/>
              </a:solidFill>
              <a:ea typeface="ＭＳ Ｐゴシック"/>
              <a:cs typeface="Arial"/>
            </a:endParaRPr>
          </a:p>
          <a:p>
            <a:pPr algn="ctr"/>
            <a:endParaRPr lang="es-CL" sz="2000" b="1" dirty="0">
              <a:solidFill>
                <a:schemeClr val="bg1"/>
              </a:solidFill>
              <a:ea typeface="ＭＳ Ｐゴシック"/>
              <a:cs typeface="Arial"/>
            </a:endParaRPr>
          </a:p>
          <a:p>
            <a:pPr algn="just"/>
            <a:endParaRPr lang="es-CL" sz="2000" b="1" dirty="0">
              <a:solidFill>
                <a:schemeClr val="bg1"/>
              </a:solidFill>
              <a:ea typeface="ＭＳ Ｐゴシック"/>
              <a:cs typeface="Arial"/>
            </a:endParaRPr>
          </a:p>
          <a:p>
            <a:pPr algn="just"/>
            <a:r>
              <a:rPr lang="es-CL" sz="2400" b="1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Ley 21.302 crea Sistema Nacional de Protección Especializada la Niñez y Adolescencia</a:t>
            </a:r>
            <a:r>
              <a:rPr lang="es-CL" sz="2400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es-CL" sz="2400" b="1" dirty="0">
              <a:solidFill>
                <a:schemeClr val="bg1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/>
            <a:r>
              <a:rPr lang="es-CL" sz="2400" b="1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1. Responsabilidad del estado , familia y la sociedad.</a:t>
            </a:r>
            <a:endParaRPr lang="es-CL" sz="2400" dirty="0">
              <a:solidFill>
                <a:schemeClr val="bg1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/>
            <a:r>
              <a:rPr lang="es-CL" sz="2400" b="1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2. Garantizar protección integral e intersectorial a los derechos de los niños/as y adolescentes. </a:t>
            </a:r>
          </a:p>
          <a:p>
            <a:pPr algn="just"/>
            <a:r>
              <a:rPr lang="es-CL" sz="2400" b="1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3. Acceso a la educación, el deporte, la cultura y la recreación en beneficio de su salud física y mental. </a:t>
            </a:r>
          </a:p>
          <a:p>
            <a:pPr algn="ctr"/>
            <a:endParaRPr lang="es-CL" sz="2000" b="1" dirty="0">
              <a:solidFill>
                <a:srgbClr val="FFFFFF"/>
              </a:solidFill>
              <a:ea typeface="ＭＳ Ｐゴシック"/>
              <a:cs typeface="Arial"/>
            </a:endParaRPr>
          </a:p>
          <a:p>
            <a:pPr algn="ctr"/>
            <a:endParaRPr lang="es-CL" sz="2000" b="1" dirty="0">
              <a:solidFill>
                <a:schemeClr val="bg1"/>
              </a:solidFill>
              <a:ea typeface="ＭＳ Ｐゴシック"/>
              <a:cs typeface="Arial"/>
            </a:endParaRPr>
          </a:p>
          <a:p>
            <a:pPr algn="ctr"/>
            <a:endParaRPr lang="es-CL" sz="2000" b="1" dirty="0">
              <a:solidFill>
                <a:schemeClr val="bg1"/>
              </a:solidFill>
              <a:ea typeface="ＭＳ Ｐゴシック"/>
              <a:cs typeface="Arial"/>
            </a:endParaRPr>
          </a:p>
          <a:p>
            <a:pPr algn="ctr"/>
            <a:endParaRPr lang="es-CL" sz="2000" b="1" dirty="0">
              <a:solidFill>
                <a:schemeClr val="bg1"/>
              </a:solidFill>
              <a:ea typeface="ＭＳ Ｐゴシック"/>
              <a:cs typeface="Arial"/>
            </a:endParaRPr>
          </a:p>
          <a:p>
            <a:pPr algn="ctr"/>
            <a:endParaRPr lang="es-CL" sz="2000" b="1" dirty="0">
              <a:solidFill>
                <a:schemeClr val="bg1"/>
              </a:solidFill>
              <a:ea typeface="ＭＳ Ｐゴシック"/>
              <a:cs typeface="Arial"/>
            </a:endParaRPr>
          </a:p>
          <a:p>
            <a:pPr algn="ctr"/>
            <a:endParaRPr lang="es-CL" sz="2000" b="1" dirty="0">
              <a:solidFill>
                <a:schemeClr val="bg1"/>
              </a:solidFill>
              <a:ea typeface="ＭＳ Ｐゴシック"/>
              <a:cs typeface="Arial"/>
            </a:endParaRPr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D86BCE1A-6B20-A176-E2DD-2E4ECC7C6A4D}"/>
              </a:ext>
            </a:extLst>
          </p:cNvPr>
          <p:cNvSpPr txBox="1">
            <a:spLocks/>
          </p:cNvSpPr>
          <p:nvPr/>
        </p:nvSpPr>
        <p:spPr bwMode="auto">
          <a:xfrm>
            <a:off x="0" y="375136"/>
            <a:ext cx="12192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MS PGothic" pitchFamily="34" charset="-128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s-CL" sz="3200" b="1" dirty="0">
                <a:solidFill>
                  <a:schemeClr val="bg2">
                    <a:lumMod val="50000"/>
                  </a:schemeClr>
                </a:solidFill>
                <a:latin typeface="+mn-lt"/>
                <a:ea typeface="MS PGothic"/>
                <a:cs typeface="Segoe UI" panose="020B0502040204020203" pitchFamily="34" charset="0"/>
              </a:rPr>
              <a:t>¿Qué es la Protección </a:t>
            </a:r>
            <a:br>
              <a:rPr lang="es-CL" sz="3200" b="1" dirty="0">
                <a:solidFill>
                  <a:schemeClr val="bg2">
                    <a:lumMod val="50000"/>
                  </a:schemeClr>
                </a:solidFill>
                <a:latin typeface="+mn-lt"/>
                <a:ea typeface="MS PGothic"/>
                <a:cs typeface="Segoe UI" panose="020B0502040204020203" pitchFamily="34" charset="0"/>
              </a:rPr>
            </a:br>
            <a:r>
              <a:rPr lang="es-CL" sz="3200" b="1" dirty="0">
                <a:solidFill>
                  <a:schemeClr val="bg2">
                    <a:lumMod val="50000"/>
                  </a:schemeClr>
                </a:solidFill>
                <a:latin typeface="+mn-lt"/>
                <a:ea typeface="MS PGothic"/>
                <a:cs typeface="Segoe UI" panose="020B0502040204020203" pitchFamily="34" charset="0"/>
              </a:rPr>
              <a:t>Especializada?</a:t>
            </a:r>
          </a:p>
        </p:txBody>
      </p:sp>
    </p:spTree>
    <p:extLst>
      <p:ext uri="{BB962C8B-B14F-4D97-AF65-F5344CB8AC3E}">
        <p14:creationId xmlns:p14="http://schemas.microsoft.com/office/powerpoint/2010/main" val="21775044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3FE7AD-CF9C-4099-B9BA-B82686F430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75136"/>
            <a:ext cx="12192000" cy="1143000"/>
          </a:xfrm>
        </p:spPr>
        <p:txBody>
          <a:bodyPr/>
          <a:lstStyle/>
          <a:p>
            <a:pPr algn="ctr"/>
            <a:r>
              <a:rPr lang="es-CL" sz="3200" b="1" dirty="0">
                <a:solidFill>
                  <a:schemeClr val="bg2">
                    <a:lumMod val="50000"/>
                  </a:schemeClr>
                </a:solidFill>
                <a:latin typeface="+mn-lt"/>
                <a:ea typeface="MS PGothic"/>
                <a:cs typeface="Segoe UI" panose="020B0502040204020203" pitchFamily="34" charset="0"/>
              </a:rPr>
              <a:t>Fundación Ciudad del Niño </a:t>
            </a:r>
            <a:br>
              <a:rPr lang="es-CL" sz="3200" b="1" dirty="0">
                <a:solidFill>
                  <a:schemeClr val="bg2">
                    <a:lumMod val="50000"/>
                  </a:schemeClr>
                </a:solidFill>
                <a:latin typeface="+mn-lt"/>
                <a:ea typeface="MS PGothic"/>
                <a:cs typeface="Segoe UI" panose="020B0502040204020203" pitchFamily="34" charset="0"/>
              </a:rPr>
            </a:br>
            <a:r>
              <a:rPr lang="es-CL" sz="3200" b="1" dirty="0">
                <a:solidFill>
                  <a:schemeClr val="bg2">
                    <a:lumMod val="50000"/>
                  </a:schemeClr>
                </a:solidFill>
                <a:latin typeface="+mn-lt"/>
                <a:ea typeface="MS PGothic"/>
                <a:cs typeface="Segoe UI" panose="020B0502040204020203" pitchFamily="34" charset="0"/>
              </a:rPr>
              <a:t>¿Quiénes somos?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8E8EA356-61D0-40E5-BA27-40606E5B7D3F}"/>
              </a:ext>
            </a:extLst>
          </p:cNvPr>
          <p:cNvSpPr txBox="1"/>
          <p:nvPr/>
        </p:nvSpPr>
        <p:spPr>
          <a:xfrm>
            <a:off x="1101969" y="1959548"/>
            <a:ext cx="10071267" cy="261610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s-CL" sz="2400" dirty="0">
                <a:ea typeface="MS PGothic"/>
                <a:cs typeface="Segoe UI" panose="020B0502040204020203" pitchFamily="34" charset="0"/>
              </a:rPr>
              <a:t>Fundación con más de 90 años de historia enfocada en contribuir </a:t>
            </a:r>
            <a:r>
              <a:rPr lang="es-ES" sz="2400" dirty="0">
                <a:ea typeface="MS PGothic"/>
                <a:cs typeface="Segoe UI" panose="020B0502040204020203" pitchFamily="34" charset="0"/>
              </a:rPr>
              <a:t>significativamente para cambiar la realidad de la niñez y adolescencia en situación de vulnerabilidad.</a:t>
            </a:r>
          </a:p>
          <a:p>
            <a:pPr algn="ctr"/>
            <a:endParaRPr lang="es-ES" sz="2400" dirty="0">
              <a:ea typeface="MS PGothic"/>
              <a:cs typeface="Segoe UI" panose="020B0502040204020203" pitchFamily="34" charset="0"/>
            </a:endParaRPr>
          </a:p>
          <a:p>
            <a:pPr algn="ctr"/>
            <a:r>
              <a:rPr lang="es-ES" sz="2400" dirty="0">
                <a:ea typeface="MS PGothic"/>
                <a:cs typeface="Segoe UI" panose="020B0502040204020203" pitchFamily="34" charset="0"/>
              </a:rPr>
              <a:t>HOY nos enfocamos en la prevención, </a:t>
            </a:r>
            <a:r>
              <a:rPr lang="es-ES" sz="2400" b="1" dirty="0">
                <a:solidFill>
                  <a:srgbClr val="00B0F0"/>
                </a:solidFill>
                <a:ea typeface="MS PGothic"/>
                <a:cs typeface="Segoe UI" panose="020B0502040204020203" pitchFamily="34" charset="0"/>
              </a:rPr>
              <a:t>protección de derechos</a:t>
            </a:r>
            <a:r>
              <a:rPr lang="es-ES" sz="2400" dirty="0">
                <a:solidFill>
                  <a:srgbClr val="00B0F0"/>
                </a:solidFill>
                <a:ea typeface="MS PGothic"/>
                <a:cs typeface="Segoe UI" panose="020B0502040204020203" pitchFamily="34" charset="0"/>
              </a:rPr>
              <a:t> </a:t>
            </a:r>
            <a:r>
              <a:rPr lang="es-ES" sz="2400" dirty="0">
                <a:ea typeface="MS PGothic"/>
                <a:cs typeface="Segoe UI" panose="020B0502040204020203" pitchFamily="34" charset="0"/>
              </a:rPr>
              <a:t>y la reinserción juvenil</a:t>
            </a:r>
            <a:r>
              <a:rPr lang="es-ES" sz="2000" dirty="0">
                <a:ea typeface="MS PGothic"/>
                <a:cs typeface="Segoe UI" panose="020B0502040204020203" pitchFamily="34" charset="0"/>
              </a:rPr>
              <a:t>. </a:t>
            </a:r>
          </a:p>
          <a:p>
            <a:pPr algn="ctr"/>
            <a:r>
              <a:rPr lang="es-CL" sz="2000" dirty="0">
                <a:solidFill>
                  <a:srgbClr val="808080"/>
                </a:solidFill>
                <a:latin typeface="Arial"/>
                <a:ea typeface="MS PGothic"/>
                <a:cs typeface="Arial"/>
              </a:rPr>
              <a:t> </a:t>
            </a:r>
          </a:p>
        </p:txBody>
      </p:sp>
      <p:pic>
        <p:nvPicPr>
          <p:cNvPr id="7" name="Gráfico 6">
            <a:extLst>
              <a:ext uri="{FF2B5EF4-FFF2-40B4-BE49-F238E27FC236}">
                <a16:creationId xmlns:a16="http://schemas.microsoft.com/office/drawing/2014/main" id="{4FCF54CD-F636-4B15-B876-4F294862E7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98249" y="4163157"/>
            <a:ext cx="9774987" cy="1839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9407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1603312-A154-48C8-AF9C-C7B952BF4D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94642" y="4407487"/>
            <a:ext cx="6497358" cy="2005035"/>
          </a:xfrm>
        </p:spPr>
        <p:txBody>
          <a:bodyPr>
            <a:normAutofit/>
          </a:bodyPr>
          <a:lstStyle/>
          <a:p>
            <a:pPr>
              <a:lnSpc>
                <a:spcPct val="170000"/>
              </a:lnSpc>
            </a:pPr>
            <a:r>
              <a:rPr lang="es-CL" sz="2400" b="1" dirty="0">
                <a:ea typeface="MS PGothic"/>
                <a:cs typeface="Segoe UI" panose="020B0502040204020203" pitchFamily="34" charset="0"/>
              </a:rPr>
              <a:t>Programas de Reparación de Maltrato (PRM). </a:t>
            </a:r>
          </a:p>
          <a:p>
            <a:pPr>
              <a:lnSpc>
                <a:spcPct val="170000"/>
              </a:lnSpc>
            </a:pPr>
            <a:r>
              <a:rPr lang="es-CL" sz="2400" b="1" dirty="0">
                <a:ea typeface="MS PGothic"/>
                <a:cs typeface="Segoe UI" panose="020B0502040204020203" pitchFamily="34" charset="0"/>
              </a:rPr>
              <a:t>Programas Explotación Sexual Infantil (PEE). </a:t>
            </a:r>
            <a:endParaRPr lang="es-CL" sz="2400" b="1" dirty="0">
              <a:cs typeface="Segoe UI" panose="020B0502040204020203" pitchFamily="34" charset="0"/>
            </a:endParaRPr>
          </a:p>
          <a:p>
            <a:endParaRPr lang="es-CL" sz="8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FE061E7D-2212-B5A5-88B4-A2032C57867C}"/>
              </a:ext>
            </a:extLst>
          </p:cNvPr>
          <p:cNvSpPr txBox="1">
            <a:spLocks/>
          </p:cNvSpPr>
          <p:nvPr/>
        </p:nvSpPr>
        <p:spPr bwMode="auto">
          <a:xfrm>
            <a:off x="6119442" y="2228425"/>
            <a:ext cx="4994036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MS PGothic" pitchFamily="34" charset="-128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s-CL" sz="3200" b="1" dirty="0">
                <a:solidFill>
                  <a:schemeClr val="bg2">
                    <a:lumMod val="50000"/>
                  </a:schemeClr>
                </a:solidFill>
                <a:latin typeface="+mn-lt"/>
                <a:ea typeface="MS PGothic"/>
                <a:cs typeface="Segoe UI" panose="020B0502040204020203" pitchFamily="34" charset="0"/>
              </a:rPr>
              <a:t>Fundación Ciudad del Niño</a:t>
            </a:r>
            <a:endParaRPr lang="en-US" sz="3200" b="1" dirty="0">
              <a:solidFill>
                <a:schemeClr val="bg2">
                  <a:lumMod val="50000"/>
                </a:schemeClr>
              </a:solidFill>
              <a:latin typeface="+mn-lt"/>
              <a:cs typeface="Segoe UI" panose="020B0502040204020203" pitchFamily="34" charset="0"/>
            </a:endParaRPr>
          </a:p>
          <a:p>
            <a:pPr algn="l"/>
            <a:r>
              <a:rPr lang="es-CL" sz="3200" b="1" dirty="0">
                <a:solidFill>
                  <a:schemeClr val="bg2">
                    <a:lumMod val="50000"/>
                  </a:schemeClr>
                </a:solidFill>
                <a:latin typeface="+mn-lt"/>
                <a:ea typeface="MS PGothic"/>
                <a:cs typeface="Segoe UI" panose="020B0502040204020203" pitchFamily="34" charset="0"/>
              </a:rPr>
              <a:t>Ejecuta más de 100 proyectos del SPE a lo largo </a:t>
            </a:r>
          </a:p>
          <a:p>
            <a:pPr algn="l"/>
            <a:r>
              <a:rPr lang="es-CL" sz="3200" b="1" dirty="0">
                <a:solidFill>
                  <a:schemeClr val="bg2">
                    <a:lumMod val="50000"/>
                  </a:schemeClr>
                </a:solidFill>
                <a:latin typeface="+mn-lt"/>
                <a:ea typeface="MS PGothic"/>
                <a:cs typeface="Segoe UI" panose="020B0502040204020203" pitchFamily="34" charset="0"/>
              </a:rPr>
              <a:t>de todo el país. </a:t>
            </a:r>
            <a:br>
              <a:rPr lang="es-CL" sz="3200" b="1" dirty="0">
                <a:solidFill>
                  <a:schemeClr val="bg2">
                    <a:lumMod val="50000"/>
                  </a:schemeClr>
                </a:solidFill>
                <a:latin typeface="+mn-lt"/>
                <a:ea typeface="MS PGothic"/>
                <a:cs typeface="Segoe UI" panose="020B0502040204020203" pitchFamily="34" charset="0"/>
              </a:rPr>
            </a:br>
            <a:r>
              <a:rPr lang="es-CL" sz="3200" b="1" dirty="0">
                <a:solidFill>
                  <a:schemeClr val="bg2">
                    <a:lumMod val="50000"/>
                  </a:schemeClr>
                </a:solidFill>
                <a:latin typeface="+mn-lt"/>
                <a:ea typeface="MS PGothic"/>
                <a:cs typeface="Segoe UI" panose="020B0502040204020203" pitchFamily="34" charset="0"/>
              </a:rPr>
              <a:t>Hoy nos enfocaremos en:  </a:t>
            </a:r>
            <a:endParaRPr lang="es-CL" dirty="0">
              <a:solidFill>
                <a:schemeClr val="bg2">
                  <a:lumMod val="50000"/>
                </a:schemeClr>
              </a:solidFill>
              <a:latin typeface="+mn-lt"/>
              <a:cs typeface="Segoe UI" panose="020B0502040204020203" pitchFamily="34" charset="0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DFA3D7E5-69F1-4152-ADEC-58AE20711B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45158" y="-60424"/>
            <a:ext cx="5939799" cy="6992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6933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>
            <a:extLst>
              <a:ext uri="{FF2B5EF4-FFF2-40B4-BE49-F238E27FC236}">
                <a16:creationId xmlns:a16="http://schemas.microsoft.com/office/drawing/2014/main" id="{88B4A0E5-DECA-42D7-94B4-B90E29A8766A}"/>
              </a:ext>
            </a:extLst>
          </p:cNvPr>
          <p:cNvSpPr/>
          <p:nvPr/>
        </p:nvSpPr>
        <p:spPr bwMode="auto">
          <a:xfrm>
            <a:off x="7436236" y="-14905"/>
            <a:ext cx="4755764" cy="6872905"/>
          </a:xfrm>
          <a:prstGeom prst="rect">
            <a:avLst/>
          </a:prstGeom>
          <a:solidFill>
            <a:srgbClr val="00A0DC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s-CL" sz="24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E61D5D4-1017-57D9-5BC9-2B6DF3C0F1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57292" y="3108062"/>
            <a:ext cx="3001201" cy="782553"/>
          </a:xfrm>
        </p:spPr>
        <p:txBody>
          <a:bodyPr>
            <a:noAutofit/>
          </a:bodyPr>
          <a:lstStyle/>
          <a:p>
            <a:pPr algn="ctr"/>
            <a:r>
              <a:rPr lang="es-CL" sz="3200" b="1" dirty="0">
                <a:solidFill>
                  <a:schemeClr val="bg1"/>
                </a:solidFill>
                <a:latin typeface="+mn-lt"/>
                <a:ea typeface="MS PGothic"/>
                <a:cs typeface="Segoe UI" panose="020B0502040204020203" pitchFamily="34" charset="0"/>
              </a:rPr>
              <a:t>¿Cuáles son las principales causas de ingreso?</a:t>
            </a:r>
            <a:endParaRPr lang="es-ES" sz="3200" dirty="0">
              <a:solidFill>
                <a:schemeClr val="bg1"/>
              </a:solidFill>
              <a:latin typeface="+mn-lt"/>
              <a:ea typeface="MS PGothic"/>
              <a:cs typeface="Segoe UI" panose="020B0502040204020203" pitchFamily="34" charset="0"/>
            </a:endParaRPr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E44C4F05-844C-45EE-8A52-49FDF5BD267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73713324"/>
              </p:ext>
            </p:extLst>
          </p:nvPr>
        </p:nvGraphicFramePr>
        <p:xfrm>
          <a:off x="626543" y="768852"/>
          <a:ext cx="7616331" cy="55870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CuadroTexto 6">
            <a:extLst>
              <a:ext uri="{FF2B5EF4-FFF2-40B4-BE49-F238E27FC236}">
                <a16:creationId xmlns:a16="http://schemas.microsoft.com/office/drawing/2014/main" id="{6469CD3D-A2DF-4E38-9377-E15A796B5508}"/>
              </a:ext>
            </a:extLst>
          </p:cNvPr>
          <p:cNvSpPr txBox="1"/>
          <p:nvPr/>
        </p:nvSpPr>
        <p:spPr>
          <a:xfrm>
            <a:off x="5088008" y="3362313"/>
            <a:ext cx="14130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2000" b="1" dirty="0">
                <a:solidFill>
                  <a:schemeClr val="bg1"/>
                </a:solidFill>
                <a:cs typeface="Segoe UI" panose="020B0502040204020203" pitchFamily="34" charset="0"/>
              </a:rPr>
              <a:t>Negligencia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6AE3B5C3-A18C-4ADB-A3E3-8B35AD0C27D4}"/>
              </a:ext>
            </a:extLst>
          </p:cNvPr>
          <p:cNvSpPr txBox="1"/>
          <p:nvPr/>
        </p:nvSpPr>
        <p:spPr>
          <a:xfrm>
            <a:off x="2093071" y="4986988"/>
            <a:ext cx="173098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L" sz="2000" b="1" dirty="0">
                <a:solidFill>
                  <a:schemeClr val="bg1"/>
                </a:solidFill>
                <a:cs typeface="Segoe UI" panose="020B0502040204020203" pitchFamily="34" charset="0"/>
              </a:rPr>
              <a:t>Maltrato</a:t>
            </a:r>
            <a:r>
              <a:rPr lang="es-CL" sz="2000" b="1" dirty="0">
                <a:solidFill>
                  <a:schemeClr val="bg1"/>
                </a:solidFill>
              </a:rPr>
              <a:t> físico</a:t>
            </a:r>
            <a:br>
              <a:rPr lang="es-CL" sz="2000" b="1" dirty="0">
                <a:solidFill>
                  <a:schemeClr val="bg1"/>
                </a:solidFill>
              </a:rPr>
            </a:br>
            <a:r>
              <a:rPr lang="es-CL" sz="2000" b="1" dirty="0">
                <a:solidFill>
                  <a:schemeClr val="bg1"/>
                </a:solidFill>
              </a:rPr>
              <a:t>y psicológico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5C1DC2CF-1BA4-4F1F-94D5-D2247E9D3BBA}"/>
              </a:ext>
            </a:extLst>
          </p:cNvPr>
          <p:cNvSpPr txBox="1"/>
          <p:nvPr/>
        </p:nvSpPr>
        <p:spPr>
          <a:xfrm>
            <a:off x="4090236" y="5000584"/>
            <a:ext cx="158966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L" sz="2000" b="1" dirty="0">
                <a:solidFill>
                  <a:schemeClr val="bg1"/>
                </a:solidFill>
                <a:cs typeface="Segoe UI" panose="020B0502040204020203" pitchFamily="34" charset="0"/>
              </a:rPr>
              <a:t>Transgresión </a:t>
            </a:r>
            <a:br>
              <a:rPr lang="es-CL" sz="2000" b="1" dirty="0">
                <a:solidFill>
                  <a:schemeClr val="bg1"/>
                </a:solidFill>
                <a:cs typeface="Segoe UI" panose="020B0502040204020203" pitchFamily="34" charset="0"/>
              </a:rPr>
            </a:br>
            <a:r>
              <a:rPr lang="es-CL" sz="2000" b="1" dirty="0">
                <a:solidFill>
                  <a:schemeClr val="bg1"/>
                </a:solidFill>
                <a:cs typeface="Segoe UI" panose="020B0502040204020203" pitchFamily="34" charset="0"/>
              </a:rPr>
              <a:t>derechos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047EE81C-3268-4B85-A736-9D4A17FECB97}"/>
              </a:ext>
            </a:extLst>
          </p:cNvPr>
          <p:cNvSpPr txBox="1"/>
          <p:nvPr/>
        </p:nvSpPr>
        <p:spPr>
          <a:xfrm>
            <a:off x="3135601" y="3054537"/>
            <a:ext cx="162012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L" sz="2000" dirty="0">
                <a:solidFill>
                  <a:schemeClr val="bg1"/>
                </a:solidFill>
                <a:cs typeface="Segoe UI" panose="020B0502040204020203" pitchFamily="34" charset="0"/>
              </a:rPr>
              <a:t>Abuso </a:t>
            </a:r>
            <a:br>
              <a:rPr lang="es-CL" sz="2000" dirty="0">
                <a:solidFill>
                  <a:schemeClr val="bg1"/>
                </a:solidFill>
                <a:cs typeface="Segoe UI" panose="020B0502040204020203" pitchFamily="34" charset="0"/>
              </a:rPr>
            </a:br>
            <a:r>
              <a:rPr lang="es-CL" sz="2000" dirty="0">
                <a:solidFill>
                  <a:schemeClr val="bg1"/>
                </a:solidFill>
                <a:cs typeface="Segoe UI" panose="020B0502040204020203" pitchFamily="34" charset="0"/>
              </a:rPr>
              <a:t>sexual infantil</a:t>
            </a:r>
            <a:br>
              <a:rPr lang="es-CL" sz="2000" dirty="0">
                <a:solidFill>
                  <a:schemeClr val="bg1"/>
                </a:solidFill>
                <a:cs typeface="Segoe UI" panose="020B0502040204020203" pitchFamily="34" charset="0"/>
              </a:rPr>
            </a:br>
            <a:r>
              <a:rPr lang="es-CL" sz="2000" dirty="0">
                <a:solidFill>
                  <a:schemeClr val="bg1"/>
                </a:solidFill>
                <a:cs typeface="Segoe UI" panose="020B0502040204020203" pitchFamily="34" charset="0"/>
              </a:rPr>
              <a:t> (ASI)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BD13DC87-D630-46BE-9921-AAAEC45FB4FA}"/>
              </a:ext>
            </a:extLst>
          </p:cNvPr>
          <p:cNvSpPr txBox="1"/>
          <p:nvPr/>
        </p:nvSpPr>
        <p:spPr>
          <a:xfrm>
            <a:off x="4134243" y="1346198"/>
            <a:ext cx="152509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L" sz="2000" dirty="0">
                <a:solidFill>
                  <a:schemeClr val="bg1"/>
                </a:solidFill>
                <a:cs typeface="Segoe UI" panose="020B0502040204020203" pitchFamily="34" charset="0"/>
              </a:rPr>
              <a:t>Violencia </a:t>
            </a:r>
            <a:br>
              <a:rPr lang="es-CL" sz="2000" dirty="0">
                <a:solidFill>
                  <a:schemeClr val="bg1"/>
                </a:solidFill>
                <a:cs typeface="Segoe UI" panose="020B0502040204020203" pitchFamily="34" charset="0"/>
              </a:rPr>
            </a:br>
            <a:r>
              <a:rPr lang="es-CL" sz="2000" dirty="0">
                <a:solidFill>
                  <a:schemeClr val="bg1"/>
                </a:solidFill>
                <a:cs typeface="Segoe UI" panose="020B0502040204020203" pitchFamily="34" charset="0"/>
              </a:rPr>
              <a:t>Intrafamiliar </a:t>
            </a:r>
            <a:br>
              <a:rPr lang="es-CL" sz="2000" dirty="0">
                <a:solidFill>
                  <a:schemeClr val="bg1"/>
                </a:solidFill>
                <a:cs typeface="Segoe UI" panose="020B0502040204020203" pitchFamily="34" charset="0"/>
              </a:rPr>
            </a:br>
            <a:r>
              <a:rPr lang="es-CL" sz="2000" dirty="0">
                <a:solidFill>
                  <a:schemeClr val="bg1"/>
                </a:solidFill>
                <a:cs typeface="Segoe UI" panose="020B0502040204020203" pitchFamily="34" charset="0"/>
              </a:rPr>
              <a:t>(VIF). </a:t>
            </a:r>
          </a:p>
        </p:txBody>
      </p:sp>
    </p:spTree>
    <p:extLst>
      <p:ext uri="{BB962C8B-B14F-4D97-AF65-F5344CB8AC3E}">
        <p14:creationId xmlns:p14="http://schemas.microsoft.com/office/powerpoint/2010/main" val="27151632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617B240A-B0CF-495B-B743-926DA751DCB6}"/>
              </a:ext>
            </a:extLst>
          </p:cNvPr>
          <p:cNvSpPr txBox="1"/>
          <p:nvPr/>
        </p:nvSpPr>
        <p:spPr>
          <a:xfrm>
            <a:off x="4641045" y="5186363"/>
            <a:ext cx="51959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40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POLIVICTIMIZACIÓN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69C2D7E7-0C7F-402C-BB5C-D97CC20C68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54"/>
            <a:ext cx="12192000" cy="6852646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4B059D8B-F4C1-41D6-8C2E-67C3DA93594F}"/>
              </a:ext>
            </a:extLst>
          </p:cNvPr>
          <p:cNvSpPr txBox="1"/>
          <p:nvPr/>
        </p:nvSpPr>
        <p:spPr>
          <a:xfrm>
            <a:off x="0" y="5549776"/>
            <a:ext cx="121920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4500" b="1" dirty="0">
                <a:solidFill>
                  <a:schemeClr val="bg1"/>
                </a:solidFill>
                <a:cs typeface="Segoe UI" panose="020B0502040204020203" pitchFamily="34" charset="0"/>
              </a:rPr>
              <a:t>POLIVICTIMIZACIÓN</a:t>
            </a:r>
          </a:p>
        </p:txBody>
      </p:sp>
    </p:spTree>
    <p:extLst>
      <p:ext uri="{BB962C8B-B14F-4D97-AF65-F5344CB8AC3E}">
        <p14:creationId xmlns:p14="http://schemas.microsoft.com/office/powerpoint/2010/main" val="25873020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Gráfico, Gráfico de barras&#10;&#10;El contenido generado por IA puede ser incorrecto.">
            <a:extLst>
              <a:ext uri="{FF2B5EF4-FFF2-40B4-BE49-F238E27FC236}">
                <a16:creationId xmlns:a16="http://schemas.microsoft.com/office/drawing/2014/main" id="{2A1681F4-26A6-90E0-3B1B-2D3AB4D43E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0782" y="1629656"/>
            <a:ext cx="6330314" cy="3786406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9008169A-B9B1-4C8A-9910-77166AF77BF7}"/>
              </a:ext>
            </a:extLst>
          </p:cNvPr>
          <p:cNvSpPr/>
          <p:nvPr/>
        </p:nvSpPr>
        <p:spPr bwMode="auto">
          <a:xfrm>
            <a:off x="-117228" y="-129250"/>
            <a:ext cx="4717023" cy="7057292"/>
          </a:xfrm>
          <a:prstGeom prst="rect">
            <a:avLst/>
          </a:prstGeom>
          <a:solidFill>
            <a:srgbClr val="00B0F0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2" eaLnBrk="0" fontAlgn="base" hangingPunct="0">
              <a:spcBef>
                <a:spcPct val="0"/>
              </a:spcBef>
              <a:spcAft>
                <a:spcPct val="0"/>
              </a:spcAft>
            </a:pPr>
            <a:endParaRPr lang="es-CL" sz="2800" b="1" dirty="0">
              <a:solidFill>
                <a:schemeClr val="bg1"/>
              </a:solidFill>
              <a:latin typeface="Arial Narrow" panose="020B0606020202030204" pitchFamily="34" charset="0"/>
              <a:ea typeface="ＭＳ Ｐゴシック" panose="020B0600070205080204" pitchFamily="34" charset="-128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s-CL" sz="2800" b="1" dirty="0">
              <a:solidFill>
                <a:schemeClr val="bg1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CD1D3FE-CAB9-485F-B8AE-07ADE3E3FDF5}"/>
              </a:ext>
            </a:extLst>
          </p:cNvPr>
          <p:cNvSpPr txBox="1"/>
          <p:nvPr/>
        </p:nvSpPr>
        <p:spPr>
          <a:xfrm>
            <a:off x="433759" y="1812610"/>
            <a:ext cx="3528646" cy="33239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CL" sz="3000" dirty="0">
                <a:solidFill>
                  <a:schemeClr val="bg1"/>
                </a:solidFill>
                <a:ea typeface="ＭＳ Ｐゴシック"/>
                <a:cs typeface="Segoe UI" panose="020B0502040204020203" pitchFamily="34" charset="0"/>
              </a:rPr>
              <a:t>Durante 2025 hemos atendido </a:t>
            </a:r>
            <a:r>
              <a:rPr lang="es-CL" sz="3000" b="1" dirty="0">
                <a:solidFill>
                  <a:schemeClr val="bg1"/>
                </a:solidFill>
                <a:ea typeface="ＭＳ Ｐゴシック"/>
                <a:cs typeface="Segoe UI" panose="020B0502040204020203" pitchFamily="34" charset="0"/>
              </a:rPr>
              <a:t>más de 9000 </a:t>
            </a:r>
            <a:r>
              <a:rPr lang="es-CL" sz="3000" dirty="0">
                <a:solidFill>
                  <a:schemeClr val="bg1"/>
                </a:solidFill>
                <a:ea typeface="ＭＳ Ｐゴシック"/>
                <a:cs typeface="Segoe UI" panose="020B0502040204020203" pitchFamily="34" charset="0"/>
              </a:rPr>
              <a:t>niños, niñas y adolescentes que han </a:t>
            </a:r>
            <a:r>
              <a:rPr lang="es-CL" sz="3000" b="1" dirty="0">
                <a:solidFill>
                  <a:schemeClr val="bg1"/>
                </a:solidFill>
                <a:ea typeface="ＭＳ Ｐゴシック"/>
                <a:cs typeface="Segoe UI" panose="020B0502040204020203" pitchFamily="34" charset="0"/>
              </a:rPr>
              <a:t>experimentado alguna forma de vulneración. </a:t>
            </a:r>
          </a:p>
        </p:txBody>
      </p:sp>
    </p:spTree>
    <p:extLst>
      <p:ext uri="{BB962C8B-B14F-4D97-AF65-F5344CB8AC3E}">
        <p14:creationId xmlns:p14="http://schemas.microsoft.com/office/powerpoint/2010/main" val="15329220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ED807E0-98E1-6A55-D214-1088B061D7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93785" y="246183"/>
            <a:ext cx="12285785" cy="1000718"/>
          </a:xfrm>
        </p:spPr>
        <p:txBody>
          <a:bodyPr/>
          <a:lstStyle/>
          <a:p>
            <a:pPr algn="ctr"/>
            <a:r>
              <a:rPr lang="es-ES" sz="3200" b="1" dirty="0">
                <a:solidFill>
                  <a:schemeClr val="bg2">
                    <a:lumMod val="50000"/>
                  </a:schemeClr>
                </a:solidFill>
                <a:latin typeface="+mn-lt"/>
                <a:ea typeface="MS PGothic"/>
                <a:cs typeface="Segoe UI" panose="020B0502040204020203" pitchFamily="34" charset="0"/>
              </a:rPr>
              <a:t>Cambios en la violencia contra la niñez</a:t>
            </a:r>
            <a:endParaRPr lang="es-ES" sz="3200" b="1" dirty="0">
              <a:solidFill>
                <a:schemeClr val="bg2">
                  <a:lumMod val="50000"/>
                </a:schemeClr>
              </a:solidFill>
              <a:latin typeface="+mn-lt"/>
              <a:cs typeface="Segoe UI" panose="020B0502040204020203" pitchFamily="34" charset="0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0EF6708-26ED-37A2-085E-3832CF9A08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4738" y="1307416"/>
            <a:ext cx="5495179" cy="548580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s-ES" sz="2000" b="1" dirty="0">
              <a:ea typeface="Calibri"/>
              <a:cs typeface="Calibri"/>
            </a:endParaRPr>
          </a:p>
          <a:p>
            <a:pPr>
              <a:buFont typeface="Arial"/>
              <a:buChar char="•"/>
            </a:pPr>
            <a:r>
              <a:rPr lang="es-ES" sz="2400" dirty="0">
                <a:ea typeface="Calibri"/>
                <a:cs typeface="Segoe UI" panose="020B0502040204020203" pitchFamily="34" charset="0"/>
              </a:rPr>
              <a:t>Cambio a </a:t>
            </a:r>
            <a:r>
              <a:rPr lang="es-ES" sz="2400" b="1" dirty="0">
                <a:solidFill>
                  <a:srgbClr val="00A0DC"/>
                </a:solidFill>
                <a:ea typeface="Calibri"/>
                <a:cs typeface="Segoe UI" panose="020B0502040204020203" pitchFamily="34" charset="0"/>
              </a:rPr>
              <a:t>dinámicas de maltrato </a:t>
            </a:r>
            <a:r>
              <a:rPr lang="es-ES" sz="2400" dirty="0">
                <a:ea typeface="Calibri"/>
                <a:cs typeface="Segoe UI" panose="020B0502040204020203" pitchFamily="34" charset="0"/>
              </a:rPr>
              <a:t>intrafamiliar menos visibles.</a:t>
            </a:r>
          </a:p>
          <a:p>
            <a:pPr>
              <a:buFont typeface="Arial"/>
              <a:buChar char="•"/>
            </a:pPr>
            <a:r>
              <a:rPr lang="es-ES" sz="2400" dirty="0">
                <a:ea typeface="Calibri"/>
                <a:cs typeface="Segoe UI" panose="020B0502040204020203" pitchFamily="34" charset="0"/>
              </a:rPr>
              <a:t>Aumento en la </a:t>
            </a:r>
            <a:r>
              <a:rPr lang="es-ES" sz="2400" b="1" dirty="0">
                <a:solidFill>
                  <a:srgbClr val="00A0DC"/>
                </a:solidFill>
                <a:ea typeface="Calibri"/>
                <a:cs typeface="Segoe UI" panose="020B0502040204020203" pitchFamily="34" charset="0"/>
              </a:rPr>
              <a:t>violencia escolar </a:t>
            </a:r>
            <a:r>
              <a:rPr lang="es-ES" sz="2400" dirty="0" err="1">
                <a:ea typeface="Calibri"/>
                <a:cs typeface="Segoe UI" panose="020B0502040204020203" pitchFamily="34" charset="0"/>
              </a:rPr>
              <a:t>post-pandemia</a:t>
            </a:r>
            <a:r>
              <a:rPr lang="es-ES" sz="2400" dirty="0">
                <a:ea typeface="Calibri"/>
                <a:cs typeface="Segoe UI" panose="020B0502040204020203" pitchFamily="34" charset="0"/>
              </a:rPr>
              <a:t>.</a:t>
            </a:r>
          </a:p>
          <a:p>
            <a:pPr>
              <a:buFont typeface="Arial"/>
              <a:buChar char="•"/>
            </a:pPr>
            <a:r>
              <a:rPr lang="es-ES" sz="2400" dirty="0">
                <a:ea typeface="Calibri"/>
                <a:cs typeface="Segoe UI" panose="020B0502040204020203" pitchFamily="34" charset="0"/>
              </a:rPr>
              <a:t>Aumento en la </a:t>
            </a:r>
            <a:r>
              <a:rPr lang="es-ES" sz="2400" b="1" dirty="0">
                <a:solidFill>
                  <a:srgbClr val="00A0DC"/>
                </a:solidFill>
                <a:ea typeface="Calibri"/>
                <a:cs typeface="Segoe UI" panose="020B0502040204020203" pitchFamily="34" charset="0"/>
              </a:rPr>
              <a:t>violencia en la pareja.</a:t>
            </a:r>
          </a:p>
          <a:p>
            <a:pPr>
              <a:buFont typeface="Arial"/>
              <a:buChar char="•"/>
            </a:pPr>
            <a:r>
              <a:rPr lang="es-ES" sz="2400" dirty="0">
                <a:ea typeface="Calibri"/>
                <a:cs typeface="Segoe UI" panose="020B0502040204020203" pitchFamily="34" charset="0"/>
              </a:rPr>
              <a:t>Aumento en la </a:t>
            </a:r>
            <a:r>
              <a:rPr lang="es-ES" sz="2400" b="1" dirty="0">
                <a:solidFill>
                  <a:srgbClr val="00A0DC"/>
                </a:solidFill>
                <a:ea typeface="Calibri"/>
                <a:cs typeface="Segoe UI" panose="020B0502040204020203" pitchFamily="34" charset="0"/>
              </a:rPr>
              <a:t>violencia sexual </a:t>
            </a:r>
            <a:r>
              <a:rPr lang="es-ES" sz="2400" dirty="0">
                <a:ea typeface="Calibri"/>
                <a:cs typeface="Segoe UI" panose="020B0502040204020203" pitchFamily="34" charset="0"/>
              </a:rPr>
              <a:t>en distintos contextos.</a:t>
            </a:r>
          </a:p>
          <a:p>
            <a:pPr>
              <a:buFont typeface="Arial"/>
              <a:buChar char="•"/>
            </a:pPr>
            <a:r>
              <a:rPr lang="es-ES" sz="2400" b="1" dirty="0">
                <a:solidFill>
                  <a:srgbClr val="00A0DC"/>
                </a:solidFill>
                <a:ea typeface="Calibri"/>
                <a:cs typeface="Segoe UI" panose="020B0502040204020203" pitchFamily="34" charset="0"/>
              </a:rPr>
              <a:t>Brechas de denuncias</a:t>
            </a:r>
            <a:r>
              <a:rPr lang="es-ES" sz="2400" dirty="0">
                <a:solidFill>
                  <a:srgbClr val="00A0DC"/>
                </a:solidFill>
                <a:ea typeface="Calibri"/>
                <a:cs typeface="Segoe UI" panose="020B0502040204020203" pitchFamily="34" charset="0"/>
              </a:rPr>
              <a:t> </a:t>
            </a:r>
            <a:r>
              <a:rPr lang="es-ES" sz="2400" dirty="0">
                <a:ea typeface="Calibri"/>
                <a:cs typeface="Segoe UI" panose="020B0502040204020203" pitchFamily="34" charset="0"/>
              </a:rPr>
              <a:t>en todos los tipos de violencia.</a:t>
            </a:r>
          </a:p>
          <a:p>
            <a:pPr>
              <a:buFont typeface="Arial"/>
              <a:buChar char="•"/>
            </a:pPr>
            <a:r>
              <a:rPr lang="es-ES" sz="2400" dirty="0">
                <a:ea typeface="Calibri"/>
                <a:cs typeface="Segoe UI" panose="020B0502040204020203" pitchFamily="34" charset="0"/>
              </a:rPr>
              <a:t>Diferencias de género:</a:t>
            </a:r>
            <a:r>
              <a:rPr lang="es-ES" sz="2400" dirty="0">
                <a:solidFill>
                  <a:schemeClr val="accent6">
                    <a:lumMod val="75000"/>
                  </a:schemeClr>
                </a:solidFill>
                <a:ea typeface="Calibri"/>
                <a:cs typeface="Segoe UI" panose="020B0502040204020203" pitchFamily="34" charset="0"/>
              </a:rPr>
              <a:t> </a:t>
            </a:r>
            <a:r>
              <a:rPr lang="es-ES" sz="2400" b="1" dirty="0">
                <a:solidFill>
                  <a:srgbClr val="00A0DC"/>
                </a:solidFill>
                <a:ea typeface="Calibri"/>
                <a:cs typeface="Segoe UI" panose="020B0502040204020203" pitchFamily="34" charset="0"/>
              </a:rPr>
              <a:t>niñas sufren más violencia </a:t>
            </a:r>
            <a:r>
              <a:rPr lang="es-ES" sz="2400" dirty="0">
                <a:ea typeface="Calibri"/>
                <a:cs typeface="Segoe UI" panose="020B0502040204020203" pitchFamily="34" charset="0"/>
              </a:rPr>
              <a:t>en la familia y en las escuelas. 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7DF22D31-FFBF-435F-823C-4E5568FD49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1290" y="1533199"/>
            <a:ext cx="3283263" cy="4602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7318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A5741C80-C9F6-492F-8D81-D8CCA97F74E4}"/>
              </a:ext>
            </a:extLst>
          </p:cNvPr>
          <p:cNvSpPr/>
          <p:nvPr/>
        </p:nvSpPr>
        <p:spPr bwMode="auto">
          <a:xfrm>
            <a:off x="7804878" y="-105508"/>
            <a:ext cx="4387121" cy="7022123"/>
          </a:xfrm>
          <a:prstGeom prst="rect">
            <a:avLst/>
          </a:prstGeom>
          <a:solidFill>
            <a:srgbClr val="00B0F0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r"/>
            <a:endParaRPr lang="es-CL" sz="3600" b="1" dirty="0">
              <a:solidFill>
                <a:schemeClr val="bg1"/>
              </a:solidFill>
              <a:latin typeface="Segoe UI" panose="020B0502040204020203" pitchFamily="34" charset="0"/>
              <a:ea typeface="ＭＳ Ｐゴシック" panose="020B0600070205080204" pitchFamily="34" charset="-128"/>
              <a:cs typeface="Segoe UI" panose="020B0502040204020203" pitchFamily="34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A708BCB-6C52-424F-BDAA-FF2B8BD5FF2E}"/>
              </a:ext>
            </a:extLst>
          </p:cNvPr>
          <p:cNvSpPr txBox="1"/>
          <p:nvPr/>
        </p:nvSpPr>
        <p:spPr>
          <a:xfrm>
            <a:off x="8405448" y="1974565"/>
            <a:ext cx="2848708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s-CL" sz="3200" dirty="0">
                <a:solidFill>
                  <a:schemeClr val="bg1"/>
                </a:solidFill>
                <a:ea typeface="ＭＳ Ｐゴシック" panose="020B0600070205080204" pitchFamily="34" charset="-128"/>
                <a:cs typeface="Segoe UI" panose="020B0502040204020203" pitchFamily="34" charset="0"/>
              </a:rPr>
              <a:t>Nuevas expresiones de vulneraciones de derechos: </a:t>
            </a:r>
            <a:br>
              <a:rPr lang="es-CL" sz="3200" b="1" dirty="0">
                <a:solidFill>
                  <a:schemeClr val="bg1"/>
                </a:solidFill>
                <a:ea typeface="ＭＳ Ｐゴシック" panose="020B0600070205080204" pitchFamily="34" charset="-128"/>
                <a:cs typeface="Segoe UI" panose="020B0502040204020203" pitchFamily="34" charset="0"/>
              </a:rPr>
            </a:br>
            <a:r>
              <a:rPr lang="es-CL" sz="3200" b="1" dirty="0">
                <a:solidFill>
                  <a:schemeClr val="bg1"/>
                </a:solidFill>
                <a:ea typeface="ＭＳ Ｐゴシック" panose="020B0600070205080204" pitchFamily="34" charset="-128"/>
                <a:cs typeface="Segoe UI" panose="020B0502040204020203" pitchFamily="34" charset="0"/>
              </a:rPr>
              <a:t>LA ESFERA DIGITAL</a:t>
            </a:r>
          </a:p>
        </p:txBody>
      </p:sp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id="{043A964A-EB47-4A9D-9C4A-C29018E8C88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87250187"/>
              </p:ext>
            </p:extLst>
          </p:nvPr>
        </p:nvGraphicFramePr>
        <p:xfrm>
          <a:off x="1052962" y="1904744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9827232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818</TotalTime>
  <Words>740</Words>
  <Application>Microsoft Office PowerPoint</Application>
  <PresentationFormat>Panorámica</PresentationFormat>
  <Paragraphs>126</Paragraphs>
  <Slides>19</Slides>
  <Notes>3</Notes>
  <HiddenSlides>1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6" baseType="lpstr">
      <vt:lpstr>Arial</vt:lpstr>
      <vt:lpstr>Arial Narrow</vt:lpstr>
      <vt:lpstr>Calibri</vt:lpstr>
      <vt:lpstr>Calibri Light</vt:lpstr>
      <vt:lpstr>Segoe UI</vt:lpstr>
      <vt:lpstr>Wingdings</vt:lpstr>
      <vt:lpstr>Tema de Office</vt:lpstr>
      <vt:lpstr>Presentación de PowerPoint</vt:lpstr>
      <vt:lpstr>Presentación de PowerPoint</vt:lpstr>
      <vt:lpstr>Fundación Ciudad del Niño  ¿Quiénes somos?</vt:lpstr>
      <vt:lpstr>Presentación de PowerPoint</vt:lpstr>
      <vt:lpstr>¿Cuáles son las principales causas de ingreso?</vt:lpstr>
      <vt:lpstr>Presentación de PowerPoint</vt:lpstr>
      <vt:lpstr>Presentación de PowerPoint</vt:lpstr>
      <vt:lpstr>Cambios en la violencia contra la niñez</vt:lpstr>
      <vt:lpstr>Presentación de PowerPoint</vt:lpstr>
      <vt:lpstr> </vt:lpstr>
      <vt:lpstr>Causales de ingreso a PEE</vt:lpstr>
      <vt:lpstr>Ejes Generales de la Intervención (PRM y PEE)</vt:lpstr>
      <vt:lpstr>       Abordaje de la ESNNA    </vt:lpstr>
      <vt:lpstr>Abordaje  REPARACIÓN  maltrato y ASI    </vt:lpstr>
      <vt:lpstr>Prevención del maltrato y abuso</vt:lpstr>
      <vt:lpstr>Modelo Operativo de Sinergia PRM Y PEE</vt:lpstr>
      <vt:lpstr>Reflexiones al cierre…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de Windows</dc:creator>
  <cp:lastModifiedBy>Claudia Duarte</cp:lastModifiedBy>
  <cp:revision>68</cp:revision>
  <dcterms:created xsi:type="dcterms:W3CDTF">2019-03-05T14:37:16Z</dcterms:created>
  <dcterms:modified xsi:type="dcterms:W3CDTF">2025-11-18T13:45:46Z</dcterms:modified>
</cp:coreProperties>
</file>