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1906" r:id="rId2"/>
    <p:sldId id="3078" r:id="rId3"/>
    <p:sldId id="3077" r:id="rId4"/>
    <p:sldId id="3076" r:id="rId5"/>
    <p:sldId id="2661" r:id="rId6"/>
    <p:sldId id="3014" r:id="rId7"/>
    <p:sldId id="2610" r:id="rId8"/>
    <p:sldId id="2504" r:id="rId9"/>
    <p:sldId id="3065" r:id="rId10"/>
    <p:sldId id="3066" r:id="rId11"/>
    <p:sldId id="3079" r:id="rId12"/>
    <p:sldId id="2995" r:id="rId13"/>
    <p:sldId id="3075" r:id="rId14"/>
    <p:sldId id="3067" r:id="rId15"/>
    <p:sldId id="3069" r:id="rId16"/>
    <p:sldId id="3034" r:id="rId17"/>
    <p:sldId id="2190" r:id="rId18"/>
    <p:sldId id="3082" r:id="rId19"/>
    <p:sldId id="3080" r:id="rId20"/>
    <p:sldId id="3081" r:id="rId21"/>
    <p:sldId id="3032" r:id="rId22"/>
    <p:sldId id="3071" r:id="rId23"/>
    <p:sldId id="3072" r:id="rId24"/>
    <p:sldId id="3062" r:id="rId2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736"/>
    <a:srgbClr val="232A36"/>
    <a:srgbClr val="ECEAE7"/>
    <a:srgbClr val="E7E5E2"/>
    <a:srgbClr val="ECEDE9"/>
    <a:srgbClr val="E0DEDB"/>
    <a:srgbClr val="FBF8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7"/>
    <p:restoredTop sz="93064"/>
  </p:normalViewPr>
  <p:slideViewPr>
    <p:cSldViewPr snapToGrid="0">
      <p:cViewPr varScale="1">
        <p:scale>
          <a:sx n="111" d="100"/>
          <a:sy n="111" d="100"/>
        </p:scale>
        <p:origin x="55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66E47-7A2B-1A46-ACD7-5059D9BD1E09}" type="datetimeFigureOut">
              <a:rPr lang="es-CL" smtClean="0"/>
              <a:t>18-11-25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E9839-5521-6647-B700-B007FFAFF58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9506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F7DFF-EFDB-1040-8413-67AC2FB14844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61620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Falta código QR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E9839-5521-6647-B700-B007FFAFF58D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6290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07EC4-5422-2E19-BFCD-C664EEFEF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5D7381F-A67C-D720-4552-8BF7E66149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F1CA8BE-C3A4-4580-4638-C6C099BCCB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6C1FA3-5734-FFE8-700D-6A77DB239E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CF7DFF-EFDB-1040-8413-67AC2FB14844}" type="slidenum">
              <a:rPr lang="es-CL" smtClean="0"/>
              <a:t>24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60663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BFEDBA-F662-B9C3-9709-6E3C88A5F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0330EF-DEFC-6AE5-2FCD-D6F1BCE26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D4B318-CAFC-4D80-2984-3E981BBE8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7B5D-FB59-C34A-95B8-15B60C5CA48D}" type="datetimeFigureOut">
              <a:rPr lang="es-CL" smtClean="0"/>
              <a:t>18-11-25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D7404A-0C9F-421B-FD75-58D50F99A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308652-9C73-737A-403D-24FF3517F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2924D-3C3E-524C-9AB6-44D3E58C58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0244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A9B9BF-85FD-DE3C-91EE-8610083DF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2DF842E-8946-5066-0C28-92436415E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AB395F-9DA8-C21C-0F8D-13691CDEB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7B5D-FB59-C34A-95B8-15B60C5CA48D}" type="datetimeFigureOut">
              <a:rPr lang="es-CL" smtClean="0"/>
              <a:t>18-11-25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4BB27E-52F3-4635-4853-B8241273E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A753DF-EC3E-79FE-0552-0FF3BF2B9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2924D-3C3E-524C-9AB6-44D3E58C58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79673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9B40189-1A66-86F5-D570-12ED1A3A8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4D22853-A826-33FB-D50A-58454CA88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D473E5-F241-8BC4-DFAB-BFE9304AB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7B5D-FB59-C34A-95B8-15B60C5CA48D}" type="datetimeFigureOut">
              <a:rPr lang="es-CL" smtClean="0"/>
              <a:t>18-11-25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A34279-DBBC-0593-06C8-5BF519D65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0C7C2D-2C5C-24CC-2A04-068745C70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2924D-3C3E-524C-9AB6-44D3E58C58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6700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198B53-E278-B048-2141-EBD3872CA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949A00-6DAB-81D1-F052-E9B664CC3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F1AAEF-445D-DC2F-2CB6-1C17752DA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7B5D-FB59-C34A-95B8-15B60C5CA48D}" type="datetimeFigureOut">
              <a:rPr lang="es-CL" smtClean="0"/>
              <a:t>18-11-25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020CFE-7BD7-3907-0684-186D7CFC0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BA80AB-686D-9A82-C5E0-83D50BBEA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2924D-3C3E-524C-9AB6-44D3E58C58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80086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3D2637-1B39-CB35-4519-4A8A8E6CC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03B8617-0F7E-B565-3404-43E43CB37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8A8940-B02C-F3EB-B4DA-6A62EA717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7B5D-FB59-C34A-95B8-15B60C5CA48D}" type="datetimeFigureOut">
              <a:rPr lang="es-CL" smtClean="0"/>
              <a:t>18-11-25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9BC0DE-D43B-526B-2797-78223F1D5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562439-C90A-EA1C-676C-9DDD97F46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2924D-3C3E-524C-9AB6-44D3E58C58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0206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245E-4151-AF6D-3409-56FA81C6D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8A1F7C-5A2E-D5DF-B2FE-B454F3FBAC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CB7F2F2-7C3B-76E2-B76E-C0CA4805A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3CD5F9-A9D3-EA55-FBC0-AC091D1F7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7B5D-FB59-C34A-95B8-15B60C5CA48D}" type="datetimeFigureOut">
              <a:rPr lang="es-CL" smtClean="0"/>
              <a:t>18-11-25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9CCED0-F22A-E074-B907-4C8D2EA10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B2A047-244E-CD7B-1445-F227B86B9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2924D-3C3E-524C-9AB6-44D3E58C58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1549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8ED13A-E78C-49C5-D66E-9459391F4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2F8A4D-F2D4-C665-67E1-16E2E8CA5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4BF8E6-3534-AAE9-CA87-D4497CD3C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069E092-9DC0-4262-4B99-4922001BCA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C3E05B1-5BAC-8B40-CC86-821F44C77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9EB1109-80A4-9928-83A0-CD848FD30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7B5D-FB59-C34A-95B8-15B60C5CA48D}" type="datetimeFigureOut">
              <a:rPr lang="es-CL" smtClean="0"/>
              <a:t>18-11-25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1C6DA07-643E-2CED-0E69-AE05898C2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0C88B08-45AB-729E-FA82-59891F999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2924D-3C3E-524C-9AB6-44D3E58C58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1289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FAFAED-D7E9-46EB-5A53-C3DA003A3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148AD82-2291-5C01-0729-F67ACE8A8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7B5D-FB59-C34A-95B8-15B60C5CA48D}" type="datetimeFigureOut">
              <a:rPr lang="es-CL" smtClean="0"/>
              <a:t>18-11-25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82C89DD-2EEF-77B4-8B43-596B7134C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40171A7-5ECC-B276-E667-FC450AE5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2924D-3C3E-524C-9AB6-44D3E58C58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14462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D5BA7FE-E700-0204-B2FB-73BC79E37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7B5D-FB59-C34A-95B8-15B60C5CA48D}" type="datetimeFigureOut">
              <a:rPr lang="es-CL" smtClean="0"/>
              <a:t>18-11-25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C4C617B-F069-59BC-459F-7CA05CA6B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061EB5C-7D8F-8DB9-85A5-9AEA3738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2924D-3C3E-524C-9AB6-44D3E58C58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78711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24140-8BDF-7DC6-6C0F-E4E3C167A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E240ED-C8FA-1BCB-4E45-9244C4FD4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DF8403-77B4-E5E4-A585-35B465F06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D8812B-5040-5EDA-0703-C435AF6E8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7B5D-FB59-C34A-95B8-15B60C5CA48D}" type="datetimeFigureOut">
              <a:rPr lang="es-CL" smtClean="0"/>
              <a:t>18-11-25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F31CE1-86D3-C851-3EDD-F8C4908C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933ADBF-85C4-0B92-88E3-856DDD9E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2924D-3C3E-524C-9AB6-44D3E58C58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3454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04BB3-FE1E-B903-9A92-2C960D4B9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C3C19DC-E2AF-EDE0-3B3D-76EF644C37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992C330-A6FD-8533-BD80-A407C0C4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199A80-C411-FC89-F390-D84DD228E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7B5D-FB59-C34A-95B8-15B60C5CA48D}" type="datetimeFigureOut">
              <a:rPr lang="es-CL" smtClean="0"/>
              <a:t>18-11-25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83A8D84-9E4F-C4B4-E770-597911B4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81036E-F533-6B05-4B80-5955DC2CD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2924D-3C3E-524C-9AB6-44D3E58C58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6571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6416111-F588-1168-66FC-8C3AA21DD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46F7ED-9097-4EF3-134B-41DFBA67C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27928B-A552-9E80-4D6A-7C7159ACB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77B5D-FB59-C34A-95B8-15B60C5CA48D}" type="datetimeFigureOut">
              <a:rPr lang="es-CL" smtClean="0"/>
              <a:t>18-11-25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02B5DB-94B5-E586-51C7-0F94CC5376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70B265-1C2F-4EA5-14DF-3A120699B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2924D-3C3E-524C-9AB6-44D3E58C58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716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mailto:soledad@convivenciadigital.cl" TargetMode="External"/><Relationship Id="rId4" Type="http://schemas.openxmlformats.org/officeDocument/2006/relationships/hyperlink" Target="http://www.convivenciadigital.cl/" TargetMode="Externa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BB866C62-7E5C-804C-A203-A0597ABAD05C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rgbClr val="254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26" name="Picture 2" descr="Formación Integral">
            <a:extLst>
              <a:ext uri="{FF2B5EF4-FFF2-40B4-BE49-F238E27FC236}">
                <a16:creationId xmlns:a16="http://schemas.microsoft.com/office/drawing/2014/main" id="{0F2B3A48-0F73-3A48-86A9-611826E9D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50"/>
          <a:stretch/>
        </p:blipFill>
        <p:spPr bwMode="auto">
          <a:xfrm>
            <a:off x="0" y="3810000"/>
            <a:ext cx="1014984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F3CA3A9-8EC0-FC49-8BD2-E159D09B163C}"/>
              </a:ext>
            </a:extLst>
          </p:cNvPr>
          <p:cNvSpPr txBox="1"/>
          <p:nvPr/>
        </p:nvSpPr>
        <p:spPr>
          <a:xfrm>
            <a:off x="562561" y="2244850"/>
            <a:ext cx="8930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</a:rPr>
              <a:t> </a:t>
            </a:r>
            <a:endParaRPr lang="es-CL" sz="6600" dirty="0">
              <a:solidFill>
                <a:schemeClr val="bg1"/>
              </a:solidFill>
            </a:endParaRPr>
          </a:p>
        </p:txBody>
      </p:sp>
      <p:pic>
        <p:nvPicPr>
          <p:cNvPr id="13" name="Imagen 1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6539ACFF-A554-17A0-876C-3ACEAE2D9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0444" y="126919"/>
            <a:ext cx="886831" cy="46882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4898E06-4251-01E7-34A4-FEBD619FF344}"/>
              </a:ext>
            </a:extLst>
          </p:cNvPr>
          <p:cNvSpPr txBox="1"/>
          <p:nvPr/>
        </p:nvSpPr>
        <p:spPr>
          <a:xfrm>
            <a:off x="798927" y="1343772"/>
            <a:ext cx="9711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AA19471-A42E-9498-0D8F-E9E7168D8A8B}"/>
              </a:ext>
            </a:extLst>
          </p:cNvPr>
          <p:cNvSpPr txBox="1"/>
          <p:nvPr/>
        </p:nvSpPr>
        <p:spPr>
          <a:xfrm>
            <a:off x="468155" y="537466"/>
            <a:ext cx="77636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Educar en la era digital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4FBFDB7-05CD-FA5E-EAE2-04F2BE7EB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628" y="3429000"/>
            <a:ext cx="3055224" cy="3117575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E7FC955F-93BE-28AB-C921-31DBA37B31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B74C46CB-0051-221F-C9AB-B04AF9A161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E1B9238-2F39-F799-F4E0-8ADBBBA9DEDF}"/>
              </a:ext>
            </a:extLst>
          </p:cNvPr>
          <p:cNvSpPr txBox="1"/>
          <p:nvPr/>
        </p:nvSpPr>
        <p:spPr>
          <a:xfrm>
            <a:off x="9402690" y="2467594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Bibliografía</a:t>
            </a:r>
          </a:p>
        </p:txBody>
      </p:sp>
    </p:spTree>
    <p:extLst>
      <p:ext uri="{BB962C8B-B14F-4D97-AF65-F5344CB8AC3E}">
        <p14:creationId xmlns:p14="http://schemas.microsoft.com/office/powerpoint/2010/main" val="3062880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Hermosa Niña Preadolescente Maquillándose Mirándose En Un Pequeño Espejo De  Maquillaje En Su Sala De Estar. Concepto De Coquetería Fotos, retratos,  imágenes y fotografía de archivo libres de derecho. Image 166816551">
            <a:extLst>
              <a:ext uri="{FF2B5EF4-FFF2-40B4-BE49-F238E27FC236}">
                <a16:creationId xmlns:a16="http://schemas.microsoft.com/office/drawing/2014/main" id="{C8C946C8-E090-11B4-95F5-A2478DFF6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" b="15176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0BEDDD6-6F63-3CDE-2203-82393B6EE146}"/>
              </a:ext>
            </a:extLst>
          </p:cNvPr>
          <p:cNvSpPr txBox="1"/>
          <p:nvPr/>
        </p:nvSpPr>
        <p:spPr>
          <a:xfrm>
            <a:off x="411470" y="296979"/>
            <a:ext cx="60444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6000" dirty="0">
                <a:latin typeface="Arial" panose="020B0604020202020204" pitchFamily="34" charset="0"/>
                <a:cs typeface="Arial" panose="020B0604020202020204" pitchFamily="34" charset="0"/>
              </a:rPr>
              <a:t>A esta realidad…</a:t>
            </a:r>
          </a:p>
        </p:txBody>
      </p:sp>
    </p:spTree>
    <p:extLst>
      <p:ext uri="{BB962C8B-B14F-4D97-AF65-F5344CB8AC3E}">
        <p14:creationId xmlns:p14="http://schemas.microsoft.com/office/powerpoint/2010/main" val="3780534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nino porno">
            <a:extLst>
              <a:ext uri="{FF2B5EF4-FFF2-40B4-BE49-F238E27FC236}">
                <a16:creationId xmlns:a16="http://schemas.microsoft.com/office/drawing/2014/main" id="{898E5C02-9087-B4A0-BB57-5769A09DE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826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B41EEAE-0DF5-BAAB-1EA7-04D5E1C95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260350"/>
            <a:ext cx="5829300" cy="6337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D523BFF-1EC1-8AC1-3127-6173E470A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8" y="2544580"/>
            <a:ext cx="4483722" cy="2492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FFE1417-1BB0-6FC9-CD45-6FFA626C1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225" y="2365762"/>
            <a:ext cx="4784425" cy="3678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003F189-02E4-15ED-96B6-42C86D352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046" y="3987384"/>
            <a:ext cx="3381230" cy="31037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4211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8AEA7A8-723D-9E73-FAD9-696FFFD35717}"/>
              </a:ext>
            </a:extLst>
          </p:cNvPr>
          <p:cNvSpPr txBox="1"/>
          <p:nvPr/>
        </p:nvSpPr>
        <p:spPr>
          <a:xfrm>
            <a:off x="1126115" y="2341406"/>
            <a:ext cx="104692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CL" sz="3200" b="1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¿Qué está pasando en la familia chilena? El riesgo que conlleva el uso de pantallas en menores de edad.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26897A17-4752-2928-6604-D72605BB0029}"/>
              </a:ext>
            </a:extLst>
          </p:cNvPr>
          <p:cNvGrpSpPr/>
          <p:nvPr/>
        </p:nvGrpSpPr>
        <p:grpSpPr>
          <a:xfrm>
            <a:off x="0" y="5540884"/>
            <a:ext cx="12200637" cy="1566672"/>
            <a:chOff x="0" y="5540884"/>
            <a:chExt cx="12200637" cy="1566672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D767214-7696-4E7D-023A-7502F69BB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90027" y="5540884"/>
              <a:ext cx="1210610" cy="1566672"/>
            </a:xfrm>
            <a:prstGeom prst="rect">
              <a:avLst/>
            </a:prstGeom>
          </p:spPr>
        </p:pic>
        <p:sp>
          <p:nvSpPr>
            <p:cNvPr id="6" name="Rectangle 36">
              <a:extLst>
                <a:ext uri="{FF2B5EF4-FFF2-40B4-BE49-F238E27FC236}">
                  <a16:creationId xmlns:a16="http://schemas.microsoft.com/office/drawing/2014/main" id="{B16B9041-007E-645E-1CE3-6085A065D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640497"/>
              <a:ext cx="5104067" cy="226331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7" name="Rectangle 37">
              <a:extLst>
                <a:ext uri="{FF2B5EF4-FFF2-40B4-BE49-F238E27FC236}">
                  <a16:creationId xmlns:a16="http://schemas.microsoft.com/office/drawing/2014/main" id="{31D9BDC9-E553-0014-30F8-8CE78D009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2915" y="6640497"/>
              <a:ext cx="3633977" cy="2263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8" name="Rectangle 38">
              <a:extLst>
                <a:ext uri="{FF2B5EF4-FFF2-40B4-BE49-F238E27FC236}">
                  <a16:creationId xmlns:a16="http://schemas.microsoft.com/office/drawing/2014/main" id="{47AC0D3A-8024-DB9B-AB0E-E4C56F3BA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6892" y="6640497"/>
              <a:ext cx="2149081" cy="226331"/>
            </a:xfrm>
            <a:prstGeom prst="rect">
              <a:avLst/>
            </a:prstGeom>
            <a:solidFill>
              <a:srgbClr val="169F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2419CE7A-2990-3246-50A1-8514A9C79179}"/>
              </a:ext>
            </a:extLst>
          </p:cNvPr>
          <p:cNvGrpSpPr/>
          <p:nvPr/>
        </p:nvGrpSpPr>
        <p:grpSpPr>
          <a:xfrm>
            <a:off x="0" y="165670"/>
            <a:ext cx="328473" cy="1015964"/>
            <a:chOff x="0" y="112896"/>
            <a:chExt cx="328473" cy="1015964"/>
          </a:xfrm>
        </p:grpSpPr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863AD5C8-D7F7-E507-4AB2-58953E1C300F}"/>
                </a:ext>
              </a:extLst>
            </p:cNvPr>
            <p:cNvSpPr/>
            <p:nvPr userDrawn="1"/>
          </p:nvSpPr>
          <p:spPr>
            <a:xfrm>
              <a:off x="0" y="112896"/>
              <a:ext cx="116408" cy="1015964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F53665D1-8660-E534-9290-869879209014}"/>
                </a:ext>
              </a:extLst>
            </p:cNvPr>
            <p:cNvSpPr/>
            <p:nvPr userDrawn="1"/>
          </p:nvSpPr>
          <p:spPr>
            <a:xfrm>
              <a:off x="116408" y="112896"/>
              <a:ext cx="212065" cy="101596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16226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37FEB13-8793-0935-73BB-CC2831963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670" y="0"/>
            <a:ext cx="5771322" cy="6893524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1C3B56FA-7512-6ABA-4142-D15F43FBEC92}"/>
              </a:ext>
            </a:extLst>
          </p:cNvPr>
          <p:cNvGrpSpPr/>
          <p:nvPr/>
        </p:nvGrpSpPr>
        <p:grpSpPr>
          <a:xfrm>
            <a:off x="0" y="5540884"/>
            <a:ext cx="12200637" cy="1566672"/>
            <a:chOff x="0" y="5540884"/>
            <a:chExt cx="12200637" cy="1566672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2FB6120-EB3D-A83C-BA47-AF490AAFF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90027" y="5540884"/>
              <a:ext cx="1210610" cy="1566672"/>
            </a:xfrm>
            <a:prstGeom prst="rect">
              <a:avLst/>
            </a:prstGeom>
          </p:spPr>
        </p:pic>
        <p:sp>
          <p:nvSpPr>
            <p:cNvPr id="6" name="Rectangle 36">
              <a:extLst>
                <a:ext uri="{FF2B5EF4-FFF2-40B4-BE49-F238E27FC236}">
                  <a16:creationId xmlns:a16="http://schemas.microsoft.com/office/drawing/2014/main" id="{D05D1A20-73D5-C82E-74D8-C7D00C42A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640497"/>
              <a:ext cx="5104067" cy="226331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7" name="Rectangle 37">
              <a:extLst>
                <a:ext uri="{FF2B5EF4-FFF2-40B4-BE49-F238E27FC236}">
                  <a16:creationId xmlns:a16="http://schemas.microsoft.com/office/drawing/2014/main" id="{EA10BFA8-24EC-3264-DB83-52088E305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2915" y="6640497"/>
              <a:ext cx="3633977" cy="2263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8" name="Rectangle 38">
              <a:extLst>
                <a:ext uri="{FF2B5EF4-FFF2-40B4-BE49-F238E27FC236}">
                  <a16:creationId xmlns:a16="http://schemas.microsoft.com/office/drawing/2014/main" id="{AA09001F-B2DE-ACE5-CE04-72BEDD48E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6892" y="6640497"/>
              <a:ext cx="2149081" cy="226331"/>
            </a:xfrm>
            <a:prstGeom prst="rect">
              <a:avLst/>
            </a:prstGeom>
            <a:solidFill>
              <a:srgbClr val="169F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E924A250-7B34-6CCD-6E5E-A6B6144620C3}"/>
              </a:ext>
            </a:extLst>
          </p:cNvPr>
          <p:cNvGrpSpPr/>
          <p:nvPr/>
        </p:nvGrpSpPr>
        <p:grpSpPr>
          <a:xfrm>
            <a:off x="0" y="165670"/>
            <a:ext cx="328473" cy="1015964"/>
            <a:chOff x="0" y="112896"/>
            <a:chExt cx="328473" cy="1015964"/>
          </a:xfrm>
        </p:grpSpPr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0B0C9F0A-868D-899E-76D6-182410619472}"/>
                </a:ext>
              </a:extLst>
            </p:cNvPr>
            <p:cNvSpPr/>
            <p:nvPr userDrawn="1"/>
          </p:nvSpPr>
          <p:spPr>
            <a:xfrm>
              <a:off x="0" y="112896"/>
              <a:ext cx="116408" cy="1015964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0480045A-78B6-A542-7EAE-37DAAAE8EA74}"/>
                </a:ext>
              </a:extLst>
            </p:cNvPr>
            <p:cNvSpPr/>
            <p:nvPr userDrawn="1"/>
          </p:nvSpPr>
          <p:spPr>
            <a:xfrm>
              <a:off x="116408" y="112896"/>
              <a:ext cx="212065" cy="101596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17827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38ACA85-8383-E56A-47E3-271244CF1A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19" r="209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0BC958D-4429-5B7D-E2E5-383A8BA88D42}"/>
              </a:ext>
            </a:extLst>
          </p:cNvPr>
          <p:cNvSpPr txBox="1"/>
          <p:nvPr/>
        </p:nvSpPr>
        <p:spPr>
          <a:xfrm>
            <a:off x="264881" y="6203316"/>
            <a:ext cx="7712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i="0" dirty="0">
                <a:solidFill>
                  <a:schemeClr val="bg1"/>
                </a:solidFill>
                <a:effectLst/>
                <a:latin typeface="Roboto" panose="020F0502020204030204" pitchFamily="34" charset="0"/>
              </a:rPr>
              <a:t>Encuesta Longitudinal de Primera Infancia</a:t>
            </a:r>
            <a:r>
              <a:rPr lang="es-CL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 (</a:t>
            </a:r>
            <a:r>
              <a:rPr lang="es-CL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ELPI</a:t>
            </a:r>
            <a:r>
              <a:rPr lang="es-CL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) 2024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23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2843C-95A0-55A5-C41E-FEA1AC588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9522CC1-D84F-362B-C496-1980B3612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249" y="1277784"/>
            <a:ext cx="7772400" cy="52953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 descr="upload.wikimedia.org/wikipedia/commons/7/78/Flag_o...">
            <a:extLst>
              <a:ext uri="{FF2B5EF4-FFF2-40B4-BE49-F238E27FC236}">
                <a16:creationId xmlns:a16="http://schemas.microsoft.com/office/drawing/2014/main" id="{B2F142E9-C104-1A88-2D50-21266BA8B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144" y="261820"/>
            <a:ext cx="1527765" cy="101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7E6DE46-D6CC-0F26-CA49-33F0FE9E42F3}"/>
              </a:ext>
            </a:extLst>
          </p:cNvPr>
          <p:cNvSpPr txBox="1"/>
          <p:nvPr/>
        </p:nvSpPr>
        <p:spPr>
          <a:xfrm>
            <a:off x="972687" y="365421"/>
            <a:ext cx="3401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Colegio particular católico</a:t>
            </a:r>
          </a:p>
        </p:txBody>
      </p:sp>
      <p:sp>
        <p:nvSpPr>
          <p:cNvPr id="11" name="Flecha abajo 10">
            <a:extLst>
              <a:ext uri="{FF2B5EF4-FFF2-40B4-BE49-F238E27FC236}">
                <a16:creationId xmlns:a16="http://schemas.microsoft.com/office/drawing/2014/main" id="{773DB46E-2531-03DD-690B-CC69F0B91692}"/>
              </a:ext>
            </a:extLst>
          </p:cNvPr>
          <p:cNvSpPr/>
          <p:nvPr/>
        </p:nvSpPr>
        <p:spPr>
          <a:xfrm rot="5400000">
            <a:off x="10259816" y="1882756"/>
            <a:ext cx="345989" cy="766119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609471C-0C6B-EF38-5B22-F21371885561}"/>
              </a:ext>
            </a:extLst>
          </p:cNvPr>
          <p:cNvSpPr/>
          <p:nvPr/>
        </p:nvSpPr>
        <p:spPr>
          <a:xfrm>
            <a:off x="8758732" y="1964441"/>
            <a:ext cx="1155918" cy="6027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2BC0F02-236B-E62C-FA3C-A13E53744A50}"/>
              </a:ext>
            </a:extLst>
          </p:cNvPr>
          <p:cNvGrpSpPr/>
          <p:nvPr/>
        </p:nvGrpSpPr>
        <p:grpSpPr>
          <a:xfrm>
            <a:off x="0" y="5540884"/>
            <a:ext cx="12200637" cy="1566672"/>
            <a:chOff x="0" y="5540884"/>
            <a:chExt cx="12200637" cy="1566672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CC7A77DA-6508-8706-D8CF-6AB129BF8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90027" y="5540884"/>
              <a:ext cx="1210610" cy="1566672"/>
            </a:xfrm>
            <a:prstGeom prst="rect">
              <a:avLst/>
            </a:prstGeom>
          </p:spPr>
        </p:pic>
        <p:sp>
          <p:nvSpPr>
            <p:cNvPr id="4" name="Rectangle 36">
              <a:extLst>
                <a:ext uri="{FF2B5EF4-FFF2-40B4-BE49-F238E27FC236}">
                  <a16:creationId xmlns:a16="http://schemas.microsoft.com/office/drawing/2014/main" id="{73845565-CA8A-D69B-F35D-2C7045783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640497"/>
              <a:ext cx="5104067" cy="226331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9" name="Rectangle 37">
              <a:extLst>
                <a:ext uri="{FF2B5EF4-FFF2-40B4-BE49-F238E27FC236}">
                  <a16:creationId xmlns:a16="http://schemas.microsoft.com/office/drawing/2014/main" id="{84481278-1F2B-A00D-EB4A-980BE3623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2915" y="6640497"/>
              <a:ext cx="3633977" cy="2263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10" name="Rectangle 38">
              <a:extLst>
                <a:ext uri="{FF2B5EF4-FFF2-40B4-BE49-F238E27FC236}">
                  <a16:creationId xmlns:a16="http://schemas.microsoft.com/office/drawing/2014/main" id="{AA672D82-6883-D31E-2770-52B6DB8C5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6892" y="6640497"/>
              <a:ext cx="2149081" cy="226331"/>
            </a:xfrm>
            <a:prstGeom prst="rect">
              <a:avLst/>
            </a:prstGeom>
            <a:solidFill>
              <a:srgbClr val="169F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9BAF223D-6B03-4F84-363E-0248B615D2F0}"/>
              </a:ext>
            </a:extLst>
          </p:cNvPr>
          <p:cNvGrpSpPr/>
          <p:nvPr/>
        </p:nvGrpSpPr>
        <p:grpSpPr>
          <a:xfrm>
            <a:off x="0" y="165670"/>
            <a:ext cx="328473" cy="1015964"/>
            <a:chOff x="0" y="112896"/>
            <a:chExt cx="328473" cy="101596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80D97D5-920A-1C8A-BE3D-6D2AB36273BC}"/>
                </a:ext>
              </a:extLst>
            </p:cNvPr>
            <p:cNvSpPr/>
            <p:nvPr userDrawn="1"/>
          </p:nvSpPr>
          <p:spPr>
            <a:xfrm>
              <a:off x="0" y="112896"/>
              <a:ext cx="116408" cy="1015964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C2E226B6-2773-D7E5-C916-6CD21B58CE78}"/>
                </a:ext>
              </a:extLst>
            </p:cNvPr>
            <p:cNvSpPr/>
            <p:nvPr userDrawn="1"/>
          </p:nvSpPr>
          <p:spPr>
            <a:xfrm>
              <a:off x="116408" y="112896"/>
              <a:ext cx="212065" cy="101596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28061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 descr="Una niña con un control en la mano&#10;&#10;Descripción generada automáticamente con confianza media">
            <a:extLst>
              <a:ext uri="{FF2B5EF4-FFF2-40B4-BE49-F238E27FC236}">
                <a16:creationId xmlns:a16="http://schemas.microsoft.com/office/drawing/2014/main" id="{2502B864-29DF-1FF4-8B76-1166CFC2E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24378" cy="6862989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867562E9-DE78-92DD-F1F9-BB2CABD73207}"/>
              </a:ext>
            </a:extLst>
          </p:cNvPr>
          <p:cNvSpPr/>
          <p:nvPr/>
        </p:nvSpPr>
        <p:spPr>
          <a:xfrm>
            <a:off x="5902039" y="524166"/>
            <a:ext cx="6105236" cy="5052291"/>
          </a:xfrm>
          <a:prstGeom prst="roundRect">
            <a:avLst>
              <a:gd name="adj" fmla="val 32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5587F1D2-7743-0273-A32B-6E7E253E0743}"/>
              </a:ext>
            </a:extLst>
          </p:cNvPr>
          <p:cNvSpPr/>
          <p:nvPr/>
        </p:nvSpPr>
        <p:spPr>
          <a:xfrm>
            <a:off x="0" y="3467100"/>
            <a:ext cx="4459143" cy="1601640"/>
          </a:xfrm>
          <a:prstGeom prst="roundRect">
            <a:avLst>
              <a:gd name="adj" fmla="val 11024"/>
            </a:avLst>
          </a:prstGeom>
          <a:solidFill>
            <a:schemeClr val="accent1">
              <a:lumMod val="75000"/>
              <a:alpha val="90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1CAC9C-FB26-6EDD-50D2-73435C7E4B11}"/>
              </a:ext>
            </a:extLst>
          </p:cNvPr>
          <p:cNvSpPr txBox="1"/>
          <p:nvPr/>
        </p:nvSpPr>
        <p:spPr>
          <a:xfrm>
            <a:off x="173005" y="3612980"/>
            <a:ext cx="4276907" cy="1359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Aft>
                <a:spcPts val="1000"/>
              </a:spcAft>
            </a:pPr>
            <a:r>
              <a:rPr lang="es-CL" sz="2200" dirty="0">
                <a:solidFill>
                  <a:schemeClr val="bg1"/>
                </a:solidFill>
              </a:rPr>
              <a:t>Indica la(s) alternativa(s) que mejor te represente(n).</a:t>
            </a:r>
          </a:p>
          <a:p>
            <a:pPr>
              <a:lnSpc>
                <a:spcPts val="2200"/>
              </a:lnSpc>
              <a:spcAft>
                <a:spcPts val="1000"/>
              </a:spcAft>
            </a:pPr>
            <a:r>
              <a:rPr lang="es-CL" sz="2400" b="1" i="1" dirty="0">
                <a:solidFill>
                  <a:schemeClr val="bg1"/>
                </a:solidFill>
              </a:rPr>
              <a:t>Se restringe el uso de pantallas de los hijos(as) cuando: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06519F-48BF-8233-B42D-7D7F75C8A40E}"/>
              </a:ext>
            </a:extLst>
          </p:cNvPr>
          <p:cNvSpPr txBox="1"/>
          <p:nvPr/>
        </p:nvSpPr>
        <p:spPr>
          <a:xfrm>
            <a:off x="8563917" y="4912665"/>
            <a:ext cx="715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FF0000"/>
                </a:solidFill>
              </a:rPr>
              <a:t>24%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6900439-E2A4-0A49-15BE-3E1B4FC82B8E}"/>
              </a:ext>
            </a:extLst>
          </p:cNvPr>
          <p:cNvGrpSpPr/>
          <p:nvPr/>
        </p:nvGrpSpPr>
        <p:grpSpPr>
          <a:xfrm>
            <a:off x="0" y="5540884"/>
            <a:ext cx="12200637" cy="1566672"/>
            <a:chOff x="0" y="5540884"/>
            <a:chExt cx="12200637" cy="1566672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B396D444-544E-EDCC-AAF1-E5B9F59E4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90027" y="5540884"/>
              <a:ext cx="1210610" cy="1566672"/>
            </a:xfrm>
            <a:prstGeom prst="rect">
              <a:avLst/>
            </a:prstGeom>
          </p:spPr>
        </p:pic>
        <p:sp>
          <p:nvSpPr>
            <p:cNvPr id="17" name="Rectangle 36">
              <a:extLst>
                <a:ext uri="{FF2B5EF4-FFF2-40B4-BE49-F238E27FC236}">
                  <a16:creationId xmlns:a16="http://schemas.microsoft.com/office/drawing/2014/main" id="{1D550ED6-203B-41E5-306A-C45428117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640497"/>
              <a:ext cx="5104067" cy="226331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19" name="Rectangle 37">
              <a:extLst>
                <a:ext uri="{FF2B5EF4-FFF2-40B4-BE49-F238E27FC236}">
                  <a16:creationId xmlns:a16="http://schemas.microsoft.com/office/drawing/2014/main" id="{3D6AAEA0-8D4D-73A6-D9E9-A01626050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2915" y="6640497"/>
              <a:ext cx="3633977" cy="2263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20" name="Rectangle 38">
              <a:extLst>
                <a:ext uri="{FF2B5EF4-FFF2-40B4-BE49-F238E27FC236}">
                  <a16:creationId xmlns:a16="http://schemas.microsoft.com/office/drawing/2014/main" id="{3296D2A7-3116-7337-A647-F64127DAE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6892" y="6640497"/>
              <a:ext cx="2149081" cy="226331"/>
            </a:xfrm>
            <a:prstGeom prst="rect">
              <a:avLst/>
            </a:prstGeom>
            <a:solidFill>
              <a:srgbClr val="169F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E9C47FF2-A357-9ECB-551D-37B58C87025D}"/>
              </a:ext>
            </a:extLst>
          </p:cNvPr>
          <p:cNvGrpSpPr/>
          <p:nvPr/>
        </p:nvGrpSpPr>
        <p:grpSpPr>
          <a:xfrm>
            <a:off x="0" y="112896"/>
            <a:ext cx="328473" cy="1015964"/>
            <a:chOff x="0" y="112896"/>
            <a:chExt cx="328473" cy="1015964"/>
          </a:xfrm>
        </p:grpSpPr>
        <p:sp>
          <p:nvSpPr>
            <p:cNvPr id="22" name="Rectangle 3">
              <a:extLst>
                <a:ext uri="{FF2B5EF4-FFF2-40B4-BE49-F238E27FC236}">
                  <a16:creationId xmlns:a16="http://schemas.microsoft.com/office/drawing/2014/main" id="{00BC200C-F196-3F7B-1ED7-7991F75C9EEA}"/>
                </a:ext>
              </a:extLst>
            </p:cNvPr>
            <p:cNvSpPr/>
            <p:nvPr userDrawn="1"/>
          </p:nvSpPr>
          <p:spPr>
            <a:xfrm>
              <a:off x="0" y="112896"/>
              <a:ext cx="116408" cy="1015964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5">
              <a:extLst>
                <a:ext uri="{FF2B5EF4-FFF2-40B4-BE49-F238E27FC236}">
                  <a16:creationId xmlns:a16="http://schemas.microsoft.com/office/drawing/2014/main" id="{CB93BF37-552B-8336-F3DB-579B43D567B1}"/>
                </a:ext>
              </a:extLst>
            </p:cNvPr>
            <p:cNvSpPr/>
            <p:nvPr userDrawn="1"/>
          </p:nvSpPr>
          <p:spPr>
            <a:xfrm>
              <a:off x="116408" y="112896"/>
              <a:ext cx="212065" cy="101596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id="{52B67FBE-E3B7-22C1-7DAA-98B4CD2F2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735" y="5159924"/>
            <a:ext cx="1402942" cy="141067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FCCAB7E-0DAC-C72C-86AE-14CDD1F26DF7}"/>
              </a:ext>
            </a:extLst>
          </p:cNvPr>
          <p:cNvSpPr txBox="1"/>
          <p:nvPr/>
        </p:nvSpPr>
        <p:spPr>
          <a:xfrm>
            <a:off x="513806" y="263577"/>
            <a:ext cx="6529352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sz="4400" b="1" dirty="0">
                <a:latin typeface="Arial" panose="020B0604020202020204" pitchFamily="34" charset="0"/>
                <a:cs typeface="Arial" panose="020B0604020202020204" pitchFamily="34" charset="0"/>
              </a:rPr>
              <a:t>EL REAL PROBLEMA…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EB70956-FFEB-4673-ABDB-B0359F3008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750" y="896463"/>
            <a:ext cx="5385966" cy="447786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03D694E-622F-88F1-BA64-D41EC8C302FA}"/>
              </a:ext>
            </a:extLst>
          </p:cNvPr>
          <p:cNvSpPr txBox="1"/>
          <p:nvPr/>
        </p:nvSpPr>
        <p:spPr>
          <a:xfrm>
            <a:off x="8597169" y="2143302"/>
            <a:ext cx="715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FF0000"/>
                </a:solidFill>
              </a:rPr>
              <a:t>67%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0DF3133-8A7E-91A0-B807-79A2E685C1A4}"/>
              </a:ext>
            </a:extLst>
          </p:cNvPr>
          <p:cNvSpPr txBox="1"/>
          <p:nvPr/>
        </p:nvSpPr>
        <p:spPr>
          <a:xfrm>
            <a:off x="8580543" y="2952252"/>
            <a:ext cx="715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FF0000"/>
                </a:solidFill>
              </a:rPr>
              <a:t>64%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7CAAACE-6B31-2253-2D70-36F0D0DC5BF3}"/>
              </a:ext>
            </a:extLst>
          </p:cNvPr>
          <p:cNvSpPr txBox="1"/>
          <p:nvPr/>
        </p:nvSpPr>
        <p:spPr>
          <a:xfrm>
            <a:off x="8580543" y="3624297"/>
            <a:ext cx="715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FF0000"/>
                </a:solidFill>
              </a:rPr>
              <a:t>72%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539A68-C71F-79E0-6EE8-1D71F4F0BBF8}"/>
              </a:ext>
            </a:extLst>
          </p:cNvPr>
          <p:cNvSpPr txBox="1"/>
          <p:nvPr/>
        </p:nvSpPr>
        <p:spPr>
          <a:xfrm>
            <a:off x="8580543" y="4236931"/>
            <a:ext cx="715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FF0000"/>
                </a:solidFill>
              </a:rPr>
              <a:t>68%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90E25BC7-003D-DC5E-DD24-2C35C19F9E4F}"/>
              </a:ext>
            </a:extLst>
          </p:cNvPr>
          <p:cNvCxnSpPr>
            <a:cxnSpLocks/>
          </p:cNvCxnSpPr>
          <p:nvPr/>
        </p:nvCxnSpPr>
        <p:spPr>
          <a:xfrm>
            <a:off x="7417825" y="1951869"/>
            <a:ext cx="109991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0BFA619-9188-A39E-7CEC-CAD572884B8C}"/>
              </a:ext>
            </a:extLst>
          </p:cNvPr>
          <p:cNvSpPr txBox="1"/>
          <p:nvPr/>
        </p:nvSpPr>
        <p:spPr>
          <a:xfrm>
            <a:off x="8597169" y="1535489"/>
            <a:ext cx="715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FF0000"/>
                </a:solidFill>
              </a:rPr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63744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AC1B6F-6E24-7CC2-ED13-338199FA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634" y="223009"/>
            <a:ext cx="7772400" cy="8120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47D615C-AAB1-B170-A975-354D6FC77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613" y="1141067"/>
            <a:ext cx="7983474" cy="5153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 descr="upload.wikimedia.org/wikipedia/commons/7/78/Flag_o...">
            <a:extLst>
              <a:ext uri="{FF2B5EF4-FFF2-40B4-BE49-F238E27FC236}">
                <a16:creationId xmlns:a16="http://schemas.microsoft.com/office/drawing/2014/main" id="{2512C397-2E34-DC1C-D93E-240006847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118" y="324066"/>
            <a:ext cx="1527765" cy="101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echa abajo 6">
            <a:extLst>
              <a:ext uri="{FF2B5EF4-FFF2-40B4-BE49-F238E27FC236}">
                <a16:creationId xmlns:a16="http://schemas.microsoft.com/office/drawing/2014/main" id="{88A9812E-55B5-1E08-C0DD-390F5F892AAF}"/>
              </a:ext>
            </a:extLst>
          </p:cNvPr>
          <p:cNvSpPr/>
          <p:nvPr/>
        </p:nvSpPr>
        <p:spPr>
          <a:xfrm rot="5400000">
            <a:off x="8030249" y="3886543"/>
            <a:ext cx="345989" cy="766119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A5B42D7-94B4-F6CC-9B2A-8CC72E465908}"/>
              </a:ext>
            </a:extLst>
          </p:cNvPr>
          <p:cNvSpPr/>
          <p:nvPr/>
        </p:nvSpPr>
        <p:spPr>
          <a:xfrm>
            <a:off x="5234942" y="3968228"/>
            <a:ext cx="2517579" cy="6027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62623EB8-860B-A60E-193C-E0006B5984D4}"/>
              </a:ext>
            </a:extLst>
          </p:cNvPr>
          <p:cNvGrpSpPr/>
          <p:nvPr/>
        </p:nvGrpSpPr>
        <p:grpSpPr>
          <a:xfrm>
            <a:off x="0" y="5540884"/>
            <a:ext cx="12200637" cy="1566672"/>
            <a:chOff x="0" y="5540884"/>
            <a:chExt cx="12200637" cy="1566672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DB27FAD-C6C7-97A3-EB2D-1BFFF773B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90027" y="5540884"/>
              <a:ext cx="1210610" cy="1566672"/>
            </a:xfrm>
            <a:prstGeom prst="rect">
              <a:avLst/>
            </a:prstGeom>
          </p:spPr>
        </p:pic>
        <p:sp>
          <p:nvSpPr>
            <p:cNvPr id="11" name="Rectangle 36">
              <a:extLst>
                <a:ext uri="{FF2B5EF4-FFF2-40B4-BE49-F238E27FC236}">
                  <a16:creationId xmlns:a16="http://schemas.microsoft.com/office/drawing/2014/main" id="{A854E0AF-93F0-B67C-B900-1573DE8608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640497"/>
              <a:ext cx="5104067" cy="226331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12" name="Rectangle 37">
              <a:extLst>
                <a:ext uri="{FF2B5EF4-FFF2-40B4-BE49-F238E27FC236}">
                  <a16:creationId xmlns:a16="http://schemas.microsoft.com/office/drawing/2014/main" id="{D21F7894-FCA0-964C-BD43-31366D70B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2915" y="6640497"/>
              <a:ext cx="3633977" cy="2263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13" name="Rectangle 38">
              <a:extLst>
                <a:ext uri="{FF2B5EF4-FFF2-40B4-BE49-F238E27FC236}">
                  <a16:creationId xmlns:a16="http://schemas.microsoft.com/office/drawing/2014/main" id="{3FAE23D7-9B1F-D6DF-74A3-5267372BD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6892" y="6640497"/>
              <a:ext cx="2149081" cy="226331"/>
            </a:xfrm>
            <a:prstGeom prst="rect">
              <a:avLst/>
            </a:prstGeom>
            <a:solidFill>
              <a:srgbClr val="169F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6D0D7A9-80A1-23B9-9D8B-4631B976487D}"/>
              </a:ext>
            </a:extLst>
          </p:cNvPr>
          <p:cNvGrpSpPr/>
          <p:nvPr/>
        </p:nvGrpSpPr>
        <p:grpSpPr>
          <a:xfrm>
            <a:off x="0" y="165670"/>
            <a:ext cx="328473" cy="1015964"/>
            <a:chOff x="0" y="112896"/>
            <a:chExt cx="328473" cy="1015964"/>
          </a:xfrm>
        </p:grpSpPr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BE640127-B844-A79B-C5FE-8BF704278C9A}"/>
                </a:ext>
              </a:extLst>
            </p:cNvPr>
            <p:cNvSpPr/>
            <p:nvPr userDrawn="1"/>
          </p:nvSpPr>
          <p:spPr>
            <a:xfrm>
              <a:off x="0" y="112896"/>
              <a:ext cx="116408" cy="1015964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EA7B4B21-B833-137C-5F9D-C2B78CE3C103}"/>
                </a:ext>
              </a:extLst>
            </p:cNvPr>
            <p:cNvSpPr/>
            <p:nvPr userDrawn="1"/>
          </p:nvSpPr>
          <p:spPr>
            <a:xfrm>
              <a:off x="116408" y="112896"/>
              <a:ext cx="212065" cy="101596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71569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2C616F-9DBA-1E57-FF9C-BA1DDF3C9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487" y="958850"/>
            <a:ext cx="8518663" cy="53882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2" descr="upload.wikimedia.org/wikipedia/commons/7/78/Flag_o...">
            <a:extLst>
              <a:ext uri="{FF2B5EF4-FFF2-40B4-BE49-F238E27FC236}">
                <a16:creationId xmlns:a16="http://schemas.microsoft.com/office/drawing/2014/main" id="{CE7BA20C-E86B-237C-932A-8154C06A6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118" y="324066"/>
            <a:ext cx="1527765" cy="101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echa abajo 9">
            <a:extLst>
              <a:ext uri="{FF2B5EF4-FFF2-40B4-BE49-F238E27FC236}">
                <a16:creationId xmlns:a16="http://schemas.microsoft.com/office/drawing/2014/main" id="{6B0A5811-98C4-FBB8-D960-FADD6D5BAE15}"/>
              </a:ext>
            </a:extLst>
          </p:cNvPr>
          <p:cNvSpPr/>
          <p:nvPr/>
        </p:nvSpPr>
        <p:spPr>
          <a:xfrm rot="5400000">
            <a:off x="10574518" y="4019065"/>
            <a:ext cx="345989" cy="766119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85987DC-D8CC-2380-0B12-84DB6F04EA14}"/>
              </a:ext>
            </a:extLst>
          </p:cNvPr>
          <p:cNvSpPr/>
          <p:nvPr/>
        </p:nvSpPr>
        <p:spPr>
          <a:xfrm>
            <a:off x="6626421" y="4100750"/>
            <a:ext cx="3537995" cy="6027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E188A67-7CFA-EBAB-B9B8-49EC1393BD8C}"/>
              </a:ext>
            </a:extLst>
          </p:cNvPr>
          <p:cNvGrpSpPr/>
          <p:nvPr/>
        </p:nvGrpSpPr>
        <p:grpSpPr>
          <a:xfrm>
            <a:off x="0" y="5540884"/>
            <a:ext cx="12200637" cy="1566672"/>
            <a:chOff x="0" y="5540884"/>
            <a:chExt cx="12200637" cy="1566672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85D409F2-1AC8-E865-1D73-36735CA4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90027" y="5540884"/>
              <a:ext cx="1210610" cy="1566672"/>
            </a:xfrm>
            <a:prstGeom prst="rect">
              <a:avLst/>
            </a:prstGeom>
          </p:spPr>
        </p:pic>
        <p:sp>
          <p:nvSpPr>
            <p:cNvPr id="14" name="Rectangle 36">
              <a:extLst>
                <a:ext uri="{FF2B5EF4-FFF2-40B4-BE49-F238E27FC236}">
                  <a16:creationId xmlns:a16="http://schemas.microsoft.com/office/drawing/2014/main" id="{475D9A4C-BD82-688A-4A19-17729C286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640497"/>
              <a:ext cx="5104067" cy="226331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15" name="Rectangle 37">
              <a:extLst>
                <a:ext uri="{FF2B5EF4-FFF2-40B4-BE49-F238E27FC236}">
                  <a16:creationId xmlns:a16="http://schemas.microsoft.com/office/drawing/2014/main" id="{88A409E5-8507-90EA-EC72-743DE8402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2915" y="6640497"/>
              <a:ext cx="3633977" cy="2263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16" name="Rectangle 38">
              <a:extLst>
                <a:ext uri="{FF2B5EF4-FFF2-40B4-BE49-F238E27FC236}">
                  <a16:creationId xmlns:a16="http://schemas.microsoft.com/office/drawing/2014/main" id="{4FB93412-2B5C-4039-50D9-7892A2F11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6892" y="6640497"/>
              <a:ext cx="2149081" cy="226331"/>
            </a:xfrm>
            <a:prstGeom prst="rect">
              <a:avLst/>
            </a:prstGeom>
            <a:solidFill>
              <a:srgbClr val="169F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FCFCFA86-97DD-498D-152B-329910890D9F}"/>
              </a:ext>
            </a:extLst>
          </p:cNvPr>
          <p:cNvGrpSpPr/>
          <p:nvPr/>
        </p:nvGrpSpPr>
        <p:grpSpPr>
          <a:xfrm>
            <a:off x="0" y="165670"/>
            <a:ext cx="328473" cy="1015964"/>
            <a:chOff x="0" y="112896"/>
            <a:chExt cx="328473" cy="1015964"/>
          </a:xfrm>
        </p:grpSpPr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DCA66E78-A273-D8FC-A65E-CB653DE8BFCE}"/>
                </a:ext>
              </a:extLst>
            </p:cNvPr>
            <p:cNvSpPr/>
            <p:nvPr userDrawn="1"/>
          </p:nvSpPr>
          <p:spPr>
            <a:xfrm>
              <a:off x="0" y="112896"/>
              <a:ext cx="116408" cy="1015964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id="{49E29FA5-2773-1596-AC6F-3E00F08294EA}"/>
                </a:ext>
              </a:extLst>
            </p:cNvPr>
            <p:cNvSpPr/>
            <p:nvPr userDrawn="1"/>
          </p:nvSpPr>
          <p:spPr>
            <a:xfrm>
              <a:off x="116408" y="112896"/>
              <a:ext cx="212065" cy="101596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13623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B2412-8383-79C9-4735-900F14C84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D449A0-CD3B-1BD1-A559-64C173112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624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CL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-12 años. </a:t>
            </a:r>
            <a:br>
              <a:rPr lang="es-CL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-Es TU Hija…</a:t>
            </a:r>
            <a:br>
              <a:rPr lang="es-CL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-Se lo diste a los 10 años.</a:t>
            </a:r>
            <a:br>
              <a:rPr lang="es-CL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-HOY: Está metida en un problema de redes importante. </a:t>
            </a:r>
            <a:br>
              <a:rPr lang="es-CL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CL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especialistas en salud mental te recomiendan darle un teléfono sin internet.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D8623610-7751-AA70-A72E-572E2E0F2054}"/>
              </a:ext>
            </a:extLst>
          </p:cNvPr>
          <p:cNvSpPr txBox="1">
            <a:spLocks/>
          </p:cNvSpPr>
          <p:nvPr/>
        </p:nvSpPr>
        <p:spPr>
          <a:xfrm>
            <a:off x="314738" y="0"/>
            <a:ext cx="45355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b="1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 REAL: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59DD9F7-D0C8-19FC-2766-6BCB2835EC99}"/>
              </a:ext>
            </a:extLst>
          </p:cNvPr>
          <p:cNvGrpSpPr/>
          <p:nvPr/>
        </p:nvGrpSpPr>
        <p:grpSpPr>
          <a:xfrm>
            <a:off x="0" y="5540884"/>
            <a:ext cx="12200637" cy="1566672"/>
            <a:chOff x="0" y="5540884"/>
            <a:chExt cx="12200637" cy="1566672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3D44C11-BCEB-44F0-B652-083C0BD7F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90027" y="5540884"/>
              <a:ext cx="1210610" cy="1566672"/>
            </a:xfrm>
            <a:prstGeom prst="rect">
              <a:avLst/>
            </a:prstGeom>
          </p:spPr>
        </p:pic>
        <p:sp>
          <p:nvSpPr>
            <p:cNvPr id="8" name="Rectangle 36">
              <a:extLst>
                <a:ext uri="{FF2B5EF4-FFF2-40B4-BE49-F238E27FC236}">
                  <a16:creationId xmlns:a16="http://schemas.microsoft.com/office/drawing/2014/main" id="{8F4F1223-D48D-6CB7-9677-122836DFC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640497"/>
              <a:ext cx="5104067" cy="226331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9" name="Rectangle 37">
              <a:extLst>
                <a:ext uri="{FF2B5EF4-FFF2-40B4-BE49-F238E27FC236}">
                  <a16:creationId xmlns:a16="http://schemas.microsoft.com/office/drawing/2014/main" id="{36CEAFFA-A6B6-BA34-9CE3-0815C13C9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2915" y="6640497"/>
              <a:ext cx="3633977" cy="2263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10" name="Rectangle 38">
              <a:extLst>
                <a:ext uri="{FF2B5EF4-FFF2-40B4-BE49-F238E27FC236}">
                  <a16:creationId xmlns:a16="http://schemas.microsoft.com/office/drawing/2014/main" id="{50AEF00A-8E60-8245-A7F7-0885B0AEA6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6892" y="6640497"/>
              <a:ext cx="2149081" cy="226331"/>
            </a:xfrm>
            <a:prstGeom prst="rect">
              <a:avLst/>
            </a:prstGeom>
            <a:solidFill>
              <a:srgbClr val="169F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C321DFB-8DE9-0780-1FD7-F4B2E4B58CFC}"/>
              </a:ext>
            </a:extLst>
          </p:cNvPr>
          <p:cNvGrpSpPr/>
          <p:nvPr/>
        </p:nvGrpSpPr>
        <p:grpSpPr>
          <a:xfrm>
            <a:off x="0" y="165670"/>
            <a:ext cx="328473" cy="1015964"/>
            <a:chOff x="0" y="112896"/>
            <a:chExt cx="328473" cy="1015964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E5EDAA2A-68B0-86FD-C461-0E965DAFD932}"/>
                </a:ext>
              </a:extLst>
            </p:cNvPr>
            <p:cNvSpPr/>
            <p:nvPr userDrawn="1"/>
          </p:nvSpPr>
          <p:spPr>
            <a:xfrm>
              <a:off x="0" y="112896"/>
              <a:ext cx="116408" cy="1015964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D5D0DEA4-A049-8333-7C0A-45955B58ABC7}"/>
                </a:ext>
              </a:extLst>
            </p:cNvPr>
            <p:cNvSpPr/>
            <p:nvPr userDrawn="1"/>
          </p:nvSpPr>
          <p:spPr>
            <a:xfrm>
              <a:off x="116408" y="112896"/>
              <a:ext cx="212065" cy="101596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78513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FA9E3-D360-7F46-4B49-FEAAF4F72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0DBDC0B-F99D-D174-F9D2-858FB58CF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48" y="324066"/>
            <a:ext cx="8736496" cy="59716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2" descr="upload.wikimedia.org/wikipedia/commons/7/78/Flag_o...">
            <a:extLst>
              <a:ext uri="{FF2B5EF4-FFF2-40B4-BE49-F238E27FC236}">
                <a16:creationId xmlns:a16="http://schemas.microsoft.com/office/drawing/2014/main" id="{2845EE46-1F69-2FB3-B172-112495AEE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118" y="324066"/>
            <a:ext cx="1527765" cy="101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echa abajo 3">
            <a:extLst>
              <a:ext uri="{FF2B5EF4-FFF2-40B4-BE49-F238E27FC236}">
                <a16:creationId xmlns:a16="http://schemas.microsoft.com/office/drawing/2014/main" id="{78805457-2348-3CE1-BB55-75B6B2F880CF}"/>
              </a:ext>
            </a:extLst>
          </p:cNvPr>
          <p:cNvSpPr/>
          <p:nvPr/>
        </p:nvSpPr>
        <p:spPr>
          <a:xfrm rot="5400000">
            <a:off x="10152509" y="1192211"/>
            <a:ext cx="345989" cy="766119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296618B-2AA0-9FFA-822F-9AF863393BCE}"/>
              </a:ext>
            </a:extLst>
          </p:cNvPr>
          <p:cNvSpPr/>
          <p:nvPr/>
        </p:nvSpPr>
        <p:spPr>
          <a:xfrm>
            <a:off x="8786526" y="1145515"/>
            <a:ext cx="1155918" cy="6027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D8B4D535-0240-9FBF-72F8-68A9DD0EBC78}"/>
              </a:ext>
            </a:extLst>
          </p:cNvPr>
          <p:cNvGrpSpPr/>
          <p:nvPr/>
        </p:nvGrpSpPr>
        <p:grpSpPr>
          <a:xfrm>
            <a:off x="0" y="5540884"/>
            <a:ext cx="12200637" cy="1566672"/>
            <a:chOff x="0" y="5540884"/>
            <a:chExt cx="12200637" cy="1566672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911F88E2-052E-8849-89C2-722BCF1B3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90027" y="5540884"/>
              <a:ext cx="1210610" cy="1566672"/>
            </a:xfrm>
            <a:prstGeom prst="rect">
              <a:avLst/>
            </a:prstGeom>
          </p:spPr>
        </p:pic>
        <p:sp>
          <p:nvSpPr>
            <p:cNvPr id="9" name="Rectangle 36">
              <a:extLst>
                <a:ext uri="{FF2B5EF4-FFF2-40B4-BE49-F238E27FC236}">
                  <a16:creationId xmlns:a16="http://schemas.microsoft.com/office/drawing/2014/main" id="{FC3BE1F5-D336-DF98-AFFF-B48EC74E1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640497"/>
              <a:ext cx="5104067" cy="226331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10" name="Rectangle 37">
              <a:extLst>
                <a:ext uri="{FF2B5EF4-FFF2-40B4-BE49-F238E27FC236}">
                  <a16:creationId xmlns:a16="http://schemas.microsoft.com/office/drawing/2014/main" id="{3259B95B-1AAD-ABF7-88BC-AFDE8D4FD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2915" y="6640497"/>
              <a:ext cx="3633977" cy="2263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11" name="Rectangle 38">
              <a:extLst>
                <a:ext uri="{FF2B5EF4-FFF2-40B4-BE49-F238E27FC236}">
                  <a16:creationId xmlns:a16="http://schemas.microsoft.com/office/drawing/2014/main" id="{C5ACBEC0-C47E-4006-CB94-B428A6F5F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6892" y="6640497"/>
              <a:ext cx="2149081" cy="226331"/>
            </a:xfrm>
            <a:prstGeom prst="rect">
              <a:avLst/>
            </a:prstGeom>
            <a:solidFill>
              <a:srgbClr val="169F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7F4A934-7B8A-B140-C304-111FD7EAF931}"/>
              </a:ext>
            </a:extLst>
          </p:cNvPr>
          <p:cNvGrpSpPr/>
          <p:nvPr/>
        </p:nvGrpSpPr>
        <p:grpSpPr>
          <a:xfrm>
            <a:off x="0" y="165670"/>
            <a:ext cx="328473" cy="1015964"/>
            <a:chOff x="0" y="112896"/>
            <a:chExt cx="328473" cy="101596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DBB63DA-6C2E-1D81-8FA9-39031BAC425D}"/>
                </a:ext>
              </a:extLst>
            </p:cNvPr>
            <p:cNvSpPr/>
            <p:nvPr userDrawn="1"/>
          </p:nvSpPr>
          <p:spPr>
            <a:xfrm>
              <a:off x="0" y="112896"/>
              <a:ext cx="116408" cy="1015964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E3F7CCF8-C822-ED23-108C-7EB308B5DCAF}"/>
                </a:ext>
              </a:extLst>
            </p:cNvPr>
            <p:cNvSpPr/>
            <p:nvPr userDrawn="1"/>
          </p:nvSpPr>
          <p:spPr>
            <a:xfrm>
              <a:off x="116408" y="112896"/>
              <a:ext cx="212065" cy="101596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91825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6F75223-6C25-0E90-C0D1-DC673F02F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31" y="1442123"/>
            <a:ext cx="11139895" cy="4345230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433D80B4-5B12-39B7-60C9-C373D2C269A7}"/>
              </a:ext>
            </a:extLst>
          </p:cNvPr>
          <p:cNvGrpSpPr/>
          <p:nvPr/>
        </p:nvGrpSpPr>
        <p:grpSpPr>
          <a:xfrm>
            <a:off x="0" y="5540884"/>
            <a:ext cx="12200637" cy="1566672"/>
            <a:chOff x="0" y="5540884"/>
            <a:chExt cx="12200637" cy="1566672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FED7B00-02C8-7B68-0AB6-754C1BD49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90027" y="5540884"/>
              <a:ext cx="1210610" cy="1566672"/>
            </a:xfrm>
            <a:prstGeom prst="rect">
              <a:avLst/>
            </a:prstGeom>
          </p:spPr>
        </p:pic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65412B33-8E95-83F1-F70B-454DCC0F1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640497"/>
              <a:ext cx="5104067" cy="226331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6" name="Rectangle 37">
              <a:extLst>
                <a:ext uri="{FF2B5EF4-FFF2-40B4-BE49-F238E27FC236}">
                  <a16:creationId xmlns:a16="http://schemas.microsoft.com/office/drawing/2014/main" id="{07722CE2-E021-5E92-DC8B-40C2CBA76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2915" y="6640497"/>
              <a:ext cx="3633977" cy="2263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7" name="Rectangle 38">
              <a:extLst>
                <a:ext uri="{FF2B5EF4-FFF2-40B4-BE49-F238E27FC236}">
                  <a16:creationId xmlns:a16="http://schemas.microsoft.com/office/drawing/2014/main" id="{353FCFC5-7D4C-206D-CEE7-354EAF783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6892" y="6640497"/>
              <a:ext cx="2149081" cy="226331"/>
            </a:xfrm>
            <a:prstGeom prst="rect">
              <a:avLst/>
            </a:prstGeom>
            <a:solidFill>
              <a:srgbClr val="169F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4200E6A6-0C50-1416-0482-23523FE84BE4}"/>
              </a:ext>
            </a:extLst>
          </p:cNvPr>
          <p:cNvGrpSpPr/>
          <p:nvPr/>
        </p:nvGrpSpPr>
        <p:grpSpPr>
          <a:xfrm>
            <a:off x="-21194" y="101512"/>
            <a:ext cx="328473" cy="1015964"/>
            <a:chOff x="0" y="112896"/>
            <a:chExt cx="328473" cy="1015964"/>
          </a:xfrm>
        </p:grpSpPr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D2F16709-1C7F-03EC-11C9-B13A94479A8E}"/>
                </a:ext>
              </a:extLst>
            </p:cNvPr>
            <p:cNvSpPr/>
            <p:nvPr userDrawn="1"/>
          </p:nvSpPr>
          <p:spPr>
            <a:xfrm>
              <a:off x="0" y="112896"/>
              <a:ext cx="116408" cy="1015964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0C821EB7-B1F9-1DBE-DB8C-21790D7FF00E}"/>
                </a:ext>
              </a:extLst>
            </p:cNvPr>
            <p:cNvSpPr/>
            <p:nvPr userDrawn="1"/>
          </p:nvSpPr>
          <p:spPr>
            <a:xfrm>
              <a:off x="116408" y="112896"/>
              <a:ext cx="212065" cy="101596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0B0C05C-563C-2DE2-1413-944F50A3D126}"/>
              </a:ext>
            </a:extLst>
          </p:cNvPr>
          <p:cNvSpPr txBox="1"/>
          <p:nvPr/>
        </p:nvSpPr>
        <p:spPr>
          <a:xfrm>
            <a:off x="328473" y="264073"/>
            <a:ext cx="6622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Relación pantallas y felicidad</a:t>
            </a:r>
          </a:p>
        </p:txBody>
      </p:sp>
      <p:pic>
        <p:nvPicPr>
          <p:cNvPr id="12" name="Picture 2" descr="upload.wikimedia.org/wikipedia/commons/7/78/Flag_o...">
            <a:extLst>
              <a:ext uri="{FF2B5EF4-FFF2-40B4-BE49-F238E27FC236}">
                <a16:creationId xmlns:a16="http://schemas.microsoft.com/office/drawing/2014/main" id="{402591CE-8768-BF39-F0B5-9CD6AD645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144" y="288245"/>
            <a:ext cx="1527765" cy="101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26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8324E-07BB-4D3F-D8FC-4DA0A60A1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B8FD63-7A7F-CC84-147E-F800A4BC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54" y="1277937"/>
            <a:ext cx="5555007" cy="45719"/>
          </a:xfrm>
        </p:spPr>
        <p:txBody>
          <a:bodyPr>
            <a:normAutofit fontScale="90000"/>
          </a:bodyPr>
          <a:lstStyle/>
          <a:p>
            <a:r>
              <a:rPr lang="es-CL" b="1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CASOS REALES  </a:t>
            </a:r>
            <a:br>
              <a:rPr lang="es-CL" b="1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L" b="1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460E9A7E-77E3-985C-064C-0E486806FE29}"/>
              </a:ext>
            </a:extLst>
          </p:cNvPr>
          <p:cNvGrpSpPr/>
          <p:nvPr/>
        </p:nvGrpSpPr>
        <p:grpSpPr>
          <a:xfrm>
            <a:off x="0" y="5540884"/>
            <a:ext cx="12200637" cy="1566672"/>
            <a:chOff x="0" y="5540884"/>
            <a:chExt cx="12200637" cy="1566672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A41E4DAD-9F4A-4C38-B958-3C8746526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90027" y="5540884"/>
              <a:ext cx="1210610" cy="1566672"/>
            </a:xfrm>
            <a:prstGeom prst="rect">
              <a:avLst/>
            </a:prstGeom>
          </p:spPr>
        </p:pic>
        <p:sp>
          <p:nvSpPr>
            <p:cNvPr id="7" name="Rectangle 36">
              <a:extLst>
                <a:ext uri="{FF2B5EF4-FFF2-40B4-BE49-F238E27FC236}">
                  <a16:creationId xmlns:a16="http://schemas.microsoft.com/office/drawing/2014/main" id="{EE5BB86E-E517-EB7D-E1CF-C0D6815F3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640497"/>
              <a:ext cx="5104067" cy="226331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8" name="Rectangle 37">
              <a:extLst>
                <a:ext uri="{FF2B5EF4-FFF2-40B4-BE49-F238E27FC236}">
                  <a16:creationId xmlns:a16="http://schemas.microsoft.com/office/drawing/2014/main" id="{3D6147B6-76BF-646D-76D3-CA15B4ACD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2915" y="6640497"/>
              <a:ext cx="3633977" cy="2263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9" name="Rectangle 38">
              <a:extLst>
                <a:ext uri="{FF2B5EF4-FFF2-40B4-BE49-F238E27FC236}">
                  <a16:creationId xmlns:a16="http://schemas.microsoft.com/office/drawing/2014/main" id="{91B18994-AEDA-D7FD-8061-659C23503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6892" y="6640497"/>
              <a:ext cx="2149081" cy="226331"/>
            </a:xfrm>
            <a:prstGeom prst="rect">
              <a:avLst/>
            </a:prstGeom>
            <a:solidFill>
              <a:srgbClr val="169F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271CBB18-BC46-357E-D0B3-3FA46517DBB5}"/>
              </a:ext>
            </a:extLst>
          </p:cNvPr>
          <p:cNvGrpSpPr/>
          <p:nvPr/>
        </p:nvGrpSpPr>
        <p:grpSpPr>
          <a:xfrm>
            <a:off x="0" y="165670"/>
            <a:ext cx="328473" cy="1015964"/>
            <a:chOff x="0" y="112896"/>
            <a:chExt cx="328473" cy="101596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316CBCD6-7718-D93E-0D9A-FEE7741DD3A6}"/>
                </a:ext>
              </a:extLst>
            </p:cNvPr>
            <p:cNvSpPr/>
            <p:nvPr userDrawn="1"/>
          </p:nvSpPr>
          <p:spPr>
            <a:xfrm>
              <a:off x="0" y="112896"/>
              <a:ext cx="116408" cy="1015964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31E7305A-A055-18D7-B20B-AFE078957935}"/>
                </a:ext>
              </a:extLst>
            </p:cNvPr>
            <p:cNvSpPr/>
            <p:nvPr userDrawn="1"/>
          </p:nvSpPr>
          <p:spPr>
            <a:xfrm>
              <a:off x="116408" y="112896"/>
              <a:ext cx="212065" cy="101596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B5F82B2-486C-6684-75D8-1E33657080B4}"/>
              </a:ext>
            </a:extLst>
          </p:cNvPr>
          <p:cNvSpPr txBox="1"/>
          <p:nvPr/>
        </p:nvSpPr>
        <p:spPr>
          <a:xfrm>
            <a:off x="2146532" y="2844225"/>
            <a:ext cx="104692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CL" sz="3200" b="1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Adolescentes//</a:t>
            </a:r>
            <a:r>
              <a:rPr lang="es-CL" sz="3200" b="1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Roblox</a:t>
            </a:r>
            <a:r>
              <a:rPr lang="es-CL" sz="3200" b="1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 Abuso sexual</a:t>
            </a:r>
          </a:p>
        </p:txBody>
      </p:sp>
    </p:spTree>
    <p:extLst>
      <p:ext uri="{BB962C8B-B14F-4D97-AF65-F5344CB8AC3E}">
        <p14:creationId xmlns:p14="http://schemas.microsoft.com/office/powerpoint/2010/main" val="4123369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A5E3D-B0E4-FD20-3D06-955E8D9A8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8E1F9B-5141-49AA-98B3-79D0EC475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81" y="165670"/>
            <a:ext cx="10515600" cy="1325563"/>
          </a:xfrm>
        </p:spPr>
        <p:txBody>
          <a:bodyPr>
            <a:normAutofit/>
          </a:bodyPr>
          <a:lstStyle/>
          <a:p>
            <a:r>
              <a:rPr lang="es-CL" b="1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CL" b="1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EDIDAS PREVENTIVAS BÁSICAS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18D5B80B-A328-AB66-FFFB-495AC5267E98}"/>
              </a:ext>
            </a:extLst>
          </p:cNvPr>
          <p:cNvGrpSpPr/>
          <p:nvPr/>
        </p:nvGrpSpPr>
        <p:grpSpPr>
          <a:xfrm>
            <a:off x="0" y="5540884"/>
            <a:ext cx="12200637" cy="1566672"/>
            <a:chOff x="0" y="5540884"/>
            <a:chExt cx="12200637" cy="1566672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0AE66AC4-2B48-2079-EF4E-9FA99AFEE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90027" y="5540884"/>
              <a:ext cx="1210610" cy="1566672"/>
            </a:xfrm>
            <a:prstGeom prst="rect">
              <a:avLst/>
            </a:prstGeom>
          </p:spPr>
        </p:pic>
        <p:sp>
          <p:nvSpPr>
            <p:cNvPr id="7" name="Rectangle 36">
              <a:extLst>
                <a:ext uri="{FF2B5EF4-FFF2-40B4-BE49-F238E27FC236}">
                  <a16:creationId xmlns:a16="http://schemas.microsoft.com/office/drawing/2014/main" id="{AB5C4BE3-6678-CF48-BEC4-433C77A9A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640497"/>
              <a:ext cx="5104067" cy="226331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8" name="Rectangle 37">
              <a:extLst>
                <a:ext uri="{FF2B5EF4-FFF2-40B4-BE49-F238E27FC236}">
                  <a16:creationId xmlns:a16="http://schemas.microsoft.com/office/drawing/2014/main" id="{B3C667CC-145E-0209-5D7D-31871F88E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2915" y="6640497"/>
              <a:ext cx="3633977" cy="2263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9" name="Rectangle 38">
              <a:extLst>
                <a:ext uri="{FF2B5EF4-FFF2-40B4-BE49-F238E27FC236}">
                  <a16:creationId xmlns:a16="http://schemas.microsoft.com/office/drawing/2014/main" id="{718E3492-6527-83F0-C32C-235E59D70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6892" y="6640497"/>
              <a:ext cx="2149081" cy="226331"/>
            </a:xfrm>
            <a:prstGeom prst="rect">
              <a:avLst/>
            </a:prstGeom>
            <a:solidFill>
              <a:srgbClr val="169F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D701E11A-E006-1832-F750-8159B7760688}"/>
              </a:ext>
            </a:extLst>
          </p:cNvPr>
          <p:cNvGrpSpPr/>
          <p:nvPr/>
        </p:nvGrpSpPr>
        <p:grpSpPr>
          <a:xfrm>
            <a:off x="0" y="165670"/>
            <a:ext cx="328473" cy="1015964"/>
            <a:chOff x="0" y="112896"/>
            <a:chExt cx="328473" cy="101596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DFB6449F-56DC-CDEF-EC95-9E76567561C5}"/>
                </a:ext>
              </a:extLst>
            </p:cNvPr>
            <p:cNvSpPr/>
            <p:nvPr userDrawn="1"/>
          </p:nvSpPr>
          <p:spPr>
            <a:xfrm>
              <a:off x="0" y="112896"/>
              <a:ext cx="116408" cy="1015964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212940C2-6A07-7E24-1B06-D6CD57920045}"/>
                </a:ext>
              </a:extLst>
            </p:cNvPr>
            <p:cNvSpPr/>
            <p:nvPr userDrawn="1"/>
          </p:nvSpPr>
          <p:spPr>
            <a:xfrm>
              <a:off x="116408" y="112896"/>
              <a:ext cx="212065" cy="101596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F9EED66A-548D-071E-B432-FC125A30EBCD}"/>
              </a:ext>
            </a:extLst>
          </p:cNvPr>
          <p:cNvSpPr txBox="1">
            <a:spLocks/>
          </p:cNvSpPr>
          <p:nvPr/>
        </p:nvSpPr>
        <p:spPr>
          <a:xfrm>
            <a:off x="474427" y="25855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s-CL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Formarse como padres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L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Hablar con ejemplos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L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acuerdos de curso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L" dirty="0">
              <a:solidFill>
                <a:srgbClr val="1F1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L" dirty="0">
              <a:solidFill>
                <a:srgbClr val="1F1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L" dirty="0">
              <a:solidFill>
                <a:srgbClr val="1F1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1E962E47-1994-8A01-E162-14B5E8220F06}"/>
              </a:ext>
            </a:extLst>
          </p:cNvPr>
          <p:cNvSpPr txBox="1">
            <a:spLocks/>
          </p:cNvSpPr>
          <p:nvPr/>
        </p:nvSpPr>
        <p:spPr>
          <a:xfrm>
            <a:off x="503973" y="50053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s-CL" sz="4000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parental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CL" sz="4000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Revisar dispositivos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L" sz="4000" dirty="0">
              <a:solidFill>
                <a:srgbClr val="1F1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L" sz="4000" dirty="0">
              <a:solidFill>
                <a:srgbClr val="1F1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CL" sz="4000" dirty="0">
              <a:solidFill>
                <a:srgbClr val="1F1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982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A30BC-6242-278C-7C17-36AB5565D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4B2002B2-0847-8B38-20B3-DCAB3B0F8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14" t="9354" r="1585" b="2816"/>
          <a:stretch/>
        </p:blipFill>
        <p:spPr>
          <a:xfrm>
            <a:off x="-448292" y="657861"/>
            <a:ext cx="11525034" cy="5305644"/>
          </a:xfrm>
          <a:prstGeom prst="roundRect">
            <a:avLst>
              <a:gd name="adj" fmla="val 7125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D38050A5-217C-5197-B013-11AF935A21E8}"/>
              </a:ext>
            </a:extLst>
          </p:cNvPr>
          <p:cNvSpPr/>
          <p:nvPr/>
        </p:nvSpPr>
        <p:spPr>
          <a:xfrm>
            <a:off x="-448292" y="1115266"/>
            <a:ext cx="6943057" cy="4579082"/>
          </a:xfrm>
          <a:prstGeom prst="roundRect">
            <a:avLst>
              <a:gd name="adj" fmla="val 7794"/>
            </a:avLst>
          </a:prstGeom>
          <a:solidFill>
            <a:schemeClr val="bg1">
              <a:alpha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0D0F2E0-E288-F7C8-36D2-18F9A9ABDC5A}"/>
              </a:ext>
            </a:extLst>
          </p:cNvPr>
          <p:cNvSpPr txBox="1"/>
          <p:nvPr/>
        </p:nvSpPr>
        <p:spPr>
          <a:xfrm>
            <a:off x="1231658" y="1523976"/>
            <a:ext cx="5507666" cy="381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s-C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Sigamos conectados en:</a:t>
            </a:r>
          </a:p>
          <a:p>
            <a:pPr>
              <a:lnSpc>
                <a:spcPts val="2800"/>
              </a:lnSpc>
            </a:pPr>
            <a:r>
              <a:rPr lang="es-CL" sz="2600" b="1" dirty="0">
                <a:solidFill>
                  <a:schemeClr val="tx1">
                    <a:lumMod val="75000"/>
                    <a:lumOff val="2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www.convivenciadigital.cl</a:t>
            </a:r>
            <a:endParaRPr lang="es-CL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2800"/>
              </a:lnSpc>
            </a:pPr>
            <a:endParaRPr lang="es-CL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2800"/>
              </a:lnSpc>
            </a:pPr>
            <a:r>
              <a:rPr lang="es-C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en redes sociales:</a:t>
            </a:r>
          </a:p>
          <a:p>
            <a:pPr>
              <a:lnSpc>
                <a:spcPts val="1000"/>
              </a:lnSpc>
            </a:pPr>
            <a:endParaRPr lang="es-CL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2800"/>
              </a:lnSpc>
            </a:pPr>
            <a:r>
              <a:rPr lang="es-C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Instagram: </a:t>
            </a:r>
          </a:p>
          <a:p>
            <a:pPr>
              <a:lnSpc>
                <a:spcPts val="2800"/>
              </a:lnSpc>
            </a:pPr>
            <a:r>
              <a:rPr lang="es-C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@convivencia_digital @solegarceso</a:t>
            </a:r>
          </a:p>
          <a:p>
            <a:pPr>
              <a:lnSpc>
                <a:spcPts val="2800"/>
              </a:lnSpc>
            </a:pPr>
            <a:endParaRPr lang="es-CL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2800"/>
              </a:lnSpc>
            </a:pPr>
            <a:r>
              <a:rPr lang="es-CL" sz="2600" b="1" dirty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soledad@convivenciadigital.cl</a:t>
            </a:r>
            <a:endParaRPr lang="es-CL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2800"/>
              </a:lnSpc>
            </a:pPr>
            <a:endParaRPr lang="es-CL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ts val="2800"/>
              </a:lnSpc>
            </a:pPr>
            <a:r>
              <a:rPr lang="es-C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es-CL" sz="2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solegarceso</a:t>
            </a:r>
            <a:r>
              <a:rPr lang="es-CL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TIKTOK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DABFEA5-4F68-C1F0-1EFB-156C1AD31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03242" y="3191434"/>
            <a:ext cx="655842" cy="651395"/>
          </a:xfrm>
          <a:prstGeom prst="roundRect">
            <a:avLst>
              <a:gd name="adj" fmla="val 21532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F3406AB-C247-EC03-099C-29CA519996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5"/>
          <a:stretch/>
        </p:blipFill>
        <p:spPr>
          <a:xfrm>
            <a:off x="503242" y="3971020"/>
            <a:ext cx="660229" cy="631014"/>
          </a:xfrm>
          <a:prstGeom prst="roundRect">
            <a:avLst>
              <a:gd name="adj" fmla="val 22513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028" name="Picture 4" descr="tiktok tik tok musicalmente logo icon set de iconos de redes sociales logo  vector illustrator 4542856 Vector en Vecteezy">
            <a:extLst>
              <a:ext uri="{FF2B5EF4-FFF2-40B4-BE49-F238E27FC236}">
                <a16:creationId xmlns:a16="http://schemas.microsoft.com/office/drawing/2014/main" id="{0EB6FA80-9360-1EDF-B8CB-CDD6B2053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1" y="4772427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C07A524-BE5A-AA88-2BBB-2F4B925C7E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6299" y="3429000"/>
            <a:ext cx="3018426" cy="308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8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6FAB2-6D61-FB03-1491-3DCFBE865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7667B9-3305-98A3-8995-36C015CF0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33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L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¿Te atreverías a quitarle/pedir de vuelta el teléfono a tu hijo(a)?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9BE13A58-AD2F-B914-6465-59D4266B9CF7}"/>
              </a:ext>
            </a:extLst>
          </p:cNvPr>
          <p:cNvGrpSpPr/>
          <p:nvPr/>
        </p:nvGrpSpPr>
        <p:grpSpPr>
          <a:xfrm>
            <a:off x="0" y="5540884"/>
            <a:ext cx="12200637" cy="1566672"/>
            <a:chOff x="0" y="5540884"/>
            <a:chExt cx="12200637" cy="1566672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43FD537B-881E-8C31-D064-AA6442E51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90027" y="5540884"/>
              <a:ext cx="1210610" cy="1566672"/>
            </a:xfrm>
            <a:prstGeom prst="rect">
              <a:avLst/>
            </a:prstGeom>
          </p:spPr>
        </p:pic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A7AD3F8F-57CF-0908-8D72-F07792D8E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640497"/>
              <a:ext cx="5104067" cy="226331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6" name="Rectangle 37">
              <a:extLst>
                <a:ext uri="{FF2B5EF4-FFF2-40B4-BE49-F238E27FC236}">
                  <a16:creationId xmlns:a16="http://schemas.microsoft.com/office/drawing/2014/main" id="{09366EAD-BEB6-12F5-9EC4-9E34F8060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2915" y="6640497"/>
              <a:ext cx="3633977" cy="2263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7" name="Rectangle 38">
              <a:extLst>
                <a:ext uri="{FF2B5EF4-FFF2-40B4-BE49-F238E27FC236}">
                  <a16:creationId xmlns:a16="http://schemas.microsoft.com/office/drawing/2014/main" id="{AA3A00F3-8D1D-36B0-977A-D46D46BCE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6892" y="6640497"/>
              <a:ext cx="2149081" cy="226331"/>
            </a:xfrm>
            <a:prstGeom prst="rect">
              <a:avLst/>
            </a:prstGeom>
            <a:solidFill>
              <a:srgbClr val="169F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D5F53771-C3A3-4002-3369-08DCCB9ADAFE}"/>
              </a:ext>
            </a:extLst>
          </p:cNvPr>
          <p:cNvGrpSpPr/>
          <p:nvPr/>
        </p:nvGrpSpPr>
        <p:grpSpPr>
          <a:xfrm>
            <a:off x="0" y="165670"/>
            <a:ext cx="328473" cy="1015964"/>
            <a:chOff x="0" y="112896"/>
            <a:chExt cx="328473" cy="1015964"/>
          </a:xfrm>
        </p:grpSpPr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82598691-D2C5-D82A-4DFF-CB4ED43CA897}"/>
                </a:ext>
              </a:extLst>
            </p:cNvPr>
            <p:cNvSpPr/>
            <p:nvPr userDrawn="1"/>
          </p:nvSpPr>
          <p:spPr>
            <a:xfrm>
              <a:off x="0" y="112896"/>
              <a:ext cx="116408" cy="1015964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B902038E-31D3-95EE-A62B-FE23748F7BBD}"/>
                </a:ext>
              </a:extLst>
            </p:cNvPr>
            <p:cNvSpPr/>
            <p:nvPr userDrawn="1"/>
          </p:nvSpPr>
          <p:spPr>
            <a:xfrm>
              <a:off x="116408" y="112896"/>
              <a:ext cx="212065" cy="101596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80342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B1DDA-8117-AB83-EFCC-127AF8D67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C1485B-CB6B-E4B2-9EAA-1E345E9A1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53" y="57557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CL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 poco de contexto. La realidad en cifras  </a:t>
            </a:r>
            <a:br>
              <a:rPr lang="es-CL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1223FA5-73F2-3A61-439B-9527547A8BF6}"/>
              </a:ext>
            </a:extLst>
          </p:cNvPr>
          <p:cNvGrpSpPr/>
          <p:nvPr/>
        </p:nvGrpSpPr>
        <p:grpSpPr>
          <a:xfrm>
            <a:off x="0" y="5540884"/>
            <a:ext cx="12200637" cy="1566672"/>
            <a:chOff x="0" y="5540884"/>
            <a:chExt cx="12200637" cy="1566672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23168C1-B8D8-F84B-FBBF-3FEF246E6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90027" y="5540884"/>
              <a:ext cx="1210610" cy="1566672"/>
            </a:xfrm>
            <a:prstGeom prst="rect">
              <a:avLst/>
            </a:prstGeom>
          </p:spPr>
        </p:pic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2D5B5C85-4FA5-2AA1-1C88-03A9E7932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640497"/>
              <a:ext cx="5104067" cy="226331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6" name="Rectangle 37">
              <a:extLst>
                <a:ext uri="{FF2B5EF4-FFF2-40B4-BE49-F238E27FC236}">
                  <a16:creationId xmlns:a16="http://schemas.microsoft.com/office/drawing/2014/main" id="{0CD54C83-5D4B-A0FE-989C-376A89A43F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2915" y="6640497"/>
              <a:ext cx="3633977" cy="2263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7" name="Rectangle 38">
              <a:extLst>
                <a:ext uri="{FF2B5EF4-FFF2-40B4-BE49-F238E27FC236}">
                  <a16:creationId xmlns:a16="http://schemas.microsoft.com/office/drawing/2014/main" id="{AF365671-03DC-BE44-A0AA-E5ECF5AE3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6892" y="6640497"/>
              <a:ext cx="2149081" cy="226331"/>
            </a:xfrm>
            <a:prstGeom prst="rect">
              <a:avLst/>
            </a:prstGeom>
            <a:solidFill>
              <a:srgbClr val="169F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3412DF86-9ACF-0CEB-521C-2434E1868C17}"/>
              </a:ext>
            </a:extLst>
          </p:cNvPr>
          <p:cNvGrpSpPr/>
          <p:nvPr/>
        </p:nvGrpSpPr>
        <p:grpSpPr>
          <a:xfrm>
            <a:off x="0" y="165670"/>
            <a:ext cx="328473" cy="1015964"/>
            <a:chOff x="0" y="112896"/>
            <a:chExt cx="328473" cy="1015964"/>
          </a:xfrm>
        </p:grpSpPr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BD1040BC-E9D9-A140-E447-75505410FB16}"/>
                </a:ext>
              </a:extLst>
            </p:cNvPr>
            <p:cNvSpPr/>
            <p:nvPr userDrawn="1"/>
          </p:nvSpPr>
          <p:spPr>
            <a:xfrm>
              <a:off x="0" y="112896"/>
              <a:ext cx="116408" cy="1015964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DF692E44-4D61-7EF5-38FF-4011C178AF54}"/>
                </a:ext>
              </a:extLst>
            </p:cNvPr>
            <p:cNvSpPr/>
            <p:nvPr userDrawn="1"/>
          </p:nvSpPr>
          <p:spPr>
            <a:xfrm>
              <a:off x="116408" y="112896"/>
              <a:ext cx="212065" cy="101596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4314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0C014F0-91AF-28B3-08A1-4B8B24E7A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668" y="867525"/>
            <a:ext cx="8867129" cy="545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7143F22E-7F47-BB8A-1FC4-3CE2FD7EEE71}"/>
              </a:ext>
            </a:extLst>
          </p:cNvPr>
          <p:cNvGrpSpPr/>
          <p:nvPr/>
        </p:nvGrpSpPr>
        <p:grpSpPr>
          <a:xfrm>
            <a:off x="0" y="5540884"/>
            <a:ext cx="12200637" cy="1566672"/>
            <a:chOff x="0" y="5540884"/>
            <a:chExt cx="12200637" cy="1566672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4CB97DFD-BF3C-FF90-757B-A1C5B281C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90027" y="5540884"/>
              <a:ext cx="1210610" cy="1566672"/>
            </a:xfrm>
            <a:prstGeom prst="rect">
              <a:avLst/>
            </a:prstGeom>
          </p:spPr>
        </p:pic>
        <p:sp>
          <p:nvSpPr>
            <p:cNvPr id="4" name="Rectangle 36">
              <a:extLst>
                <a:ext uri="{FF2B5EF4-FFF2-40B4-BE49-F238E27FC236}">
                  <a16:creationId xmlns:a16="http://schemas.microsoft.com/office/drawing/2014/main" id="{429B7F8A-DA0A-D14F-EA81-B01773853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640497"/>
              <a:ext cx="5104067" cy="226331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5" name="Rectangle 37">
              <a:extLst>
                <a:ext uri="{FF2B5EF4-FFF2-40B4-BE49-F238E27FC236}">
                  <a16:creationId xmlns:a16="http://schemas.microsoft.com/office/drawing/2014/main" id="{88EB9F27-72A3-81CA-2265-C1D6375DD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2915" y="6640497"/>
              <a:ext cx="3633977" cy="2263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6" name="Rectangle 38">
              <a:extLst>
                <a:ext uri="{FF2B5EF4-FFF2-40B4-BE49-F238E27FC236}">
                  <a16:creationId xmlns:a16="http://schemas.microsoft.com/office/drawing/2014/main" id="{7019284E-CADF-31CE-5C2B-C7DCB8382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6892" y="6640497"/>
              <a:ext cx="2149081" cy="226331"/>
            </a:xfrm>
            <a:prstGeom prst="rect">
              <a:avLst/>
            </a:prstGeom>
            <a:solidFill>
              <a:srgbClr val="169F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4049EA0C-25E5-487D-666B-5CBA10DF6368}"/>
              </a:ext>
            </a:extLst>
          </p:cNvPr>
          <p:cNvGrpSpPr/>
          <p:nvPr/>
        </p:nvGrpSpPr>
        <p:grpSpPr>
          <a:xfrm>
            <a:off x="0" y="165670"/>
            <a:ext cx="328473" cy="1015964"/>
            <a:chOff x="0" y="112896"/>
            <a:chExt cx="328473" cy="1015964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2B8821ED-A240-FE97-2E6F-8BB2094DDAF3}"/>
                </a:ext>
              </a:extLst>
            </p:cNvPr>
            <p:cNvSpPr/>
            <p:nvPr userDrawn="1"/>
          </p:nvSpPr>
          <p:spPr>
            <a:xfrm>
              <a:off x="0" y="112896"/>
              <a:ext cx="116408" cy="1015964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6C24F6A2-406B-7EAE-9055-DA26D45A653A}"/>
                </a:ext>
              </a:extLst>
            </p:cNvPr>
            <p:cNvSpPr/>
            <p:nvPr userDrawn="1"/>
          </p:nvSpPr>
          <p:spPr>
            <a:xfrm>
              <a:off x="116408" y="112896"/>
              <a:ext cx="212065" cy="101596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226B1949-5AF7-8634-62A5-3A25B8B07927}"/>
              </a:ext>
            </a:extLst>
          </p:cNvPr>
          <p:cNvSpPr txBox="1"/>
          <p:nvPr/>
        </p:nvSpPr>
        <p:spPr>
          <a:xfrm>
            <a:off x="444881" y="282750"/>
            <a:ext cx="7289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b="1" dirty="0"/>
              <a:t>DEPRESIÓN y ANSIEDAD / ADOLESCENTES</a:t>
            </a:r>
          </a:p>
        </p:txBody>
      </p:sp>
    </p:spTree>
    <p:extLst>
      <p:ext uri="{BB962C8B-B14F-4D97-AF65-F5344CB8AC3E}">
        <p14:creationId xmlns:p14="http://schemas.microsoft.com/office/powerpoint/2010/main" val="4193912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rusel Parque Infantil - Foto gratis en Pixabay - Pixabay">
            <a:extLst>
              <a:ext uri="{FF2B5EF4-FFF2-40B4-BE49-F238E27FC236}">
                <a16:creationId xmlns:a16="http://schemas.microsoft.com/office/drawing/2014/main" id="{929E710C-C375-EDCB-B209-F1DB97BA8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r="9152"/>
          <a:stretch/>
        </p:blipFill>
        <p:spPr bwMode="auto">
          <a:xfrm>
            <a:off x="0" y="0"/>
            <a:ext cx="89281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93FDC38-FC61-B83F-BC37-3180725A969E}"/>
              </a:ext>
            </a:extLst>
          </p:cNvPr>
          <p:cNvSpPr txBox="1"/>
          <p:nvPr/>
        </p:nvSpPr>
        <p:spPr>
          <a:xfrm>
            <a:off x="9038751" y="1564037"/>
            <a:ext cx="31532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s-CL" sz="2800" dirty="0">
                <a:latin typeface="Arial" panose="020B0604020202020204" pitchFamily="34" charset="0"/>
                <a:cs typeface="Arial" panose="020B0604020202020204" pitchFamily="34" charset="0"/>
              </a:rPr>
              <a:t>Colaboración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s-CL" sz="2800" dirty="0">
                <a:latin typeface="Arial" panose="020B0604020202020204" pitchFamily="34" charset="0"/>
                <a:cs typeface="Arial" panose="020B0604020202020204" pitchFamily="34" charset="0"/>
              </a:rPr>
              <a:t>Negociación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s-CL" sz="2800" dirty="0">
                <a:latin typeface="Arial" panose="020B0604020202020204" pitchFamily="34" charset="0"/>
                <a:cs typeface="Arial" panose="020B0604020202020204" pitchFamily="34" charset="0"/>
              </a:rPr>
              <a:t>Riesgo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s-CL" sz="2800" dirty="0">
                <a:latin typeface="Arial" panose="020B0604020202020204" pitchFamily="34" charset="0"/>
                <a:cs typeface="Arial" panose="020B0604020202020204" pitchFamily="34" charset="0"/>
              </a:rPr>
              <a:t>Fuerza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s-CL" sz="2800" dirty="0">
                <a:latin typeface="Arial" panose="020B0604020202020204" pitchFamily="34" charset="0"/>
                <a:cs typeface="Arial" panose="020B0604020202020204" pitchFamily="34" charset="0"/>
              </a:rPr>
              <a:t>Coordinación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s-CL" sz="2800" dirty="0">
                <a:latin typeface="Arial" panose="020B0604020202020204" pitchFamily="34" charset="0"/>
                <a:cs typeface="Arial" panose="020B0604020202020204" pitchFamily="34" charset="0"/>
              </a:rPr>
              <a:t>velocidad</a:t>
            </a:r>
          </a:p>
        </p:txBody>
      </p:sp>
    </p:spTree>
    <p:extLst>
      <p:ext uri="{BB962C8B-B14F-4D97-AF65-F5344CB8AC3E}">
        <p14:creationId xmlns:p14="http://schemas.microsoft.com/office/powerpoint/2010/main" val="1719582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uego Modular Plaza 26 | PlayPlaza">
            <a:extLst>
              <a:ext uri="{FF2B5EF4-FFF2-40B4-BE49-F238E27FC236}">
                <a16:creationId xmlns:a16="http://schemas.microsoft.com/office/drawing/2014/main" id="{EDB250E3-DE2B-C2DB-A8B6-49832AD73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40" y="0"/>
            <a:ext cx="7553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B7EBFC5-127C-CA13-DAB0-5CDE308A368F}"/>
              </a:ext>
            </a:extLst>
          </p:cNvPr>
          <p:cNvSpPr txBox="1"/>
          <p:nvPr/>
        </p:nvSpPr>
        <p:spPr>
          <a:xfrm>
            <a:off x="7423285" y="915765"/>
            <a:ext cx="477735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¿Es colaborativo?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¿favorece la negociación?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¿Ofrece instancias de riesgo controladas?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¿Requiere fuerza y coordinación?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9388302-0337-1A44-9487-0E477C8B8C76}"/>
              </a:ext>
            </a:extLst>
          </p:cNvPr>
          <p:cNvGrpSpPr/>
          <p:nvPr/>
        </p:nvGrpSpPr>
        <p:grpSpPr>
          <a:xfrm>
            <a:off x="0" y="5540884"/>
            <a:ext cx="12200637" cy="1566672"/>
            <a:chOff x="0" y="5540884"/>
            <a:chExt cx="12200637" cy="1566672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F78520CB-D358-5792-1A21-274AF99B8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90027" y="5540884"/>
              <a:ext cx="1210610" cy="1566672"/>
            </a:xfrm>
            <a:prstGeom prst="rect">
              <a:avLst/>
            </a:prstGeom>
          </p:spPr>
        </p:pic>
        <p:sp>
          <p:nvSpPr>
            <p:cNvPr id="8" name="Rectangle 36">
              <a:extLst>
                <a:ext uri="{FF2B5EF4-FFF2-40B4-BE49-F238E27FC236}">
                  <a16:creationId xmlns:a16="http://schemas.microsoft.com/office/drawing/2014/main" id="{BC937669-9171-6985-8F03-3E17B487E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640497"/>
              <a:ext cx="5104067" cy="226331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9" name="Rectangle 37">
              <a:extLst>
                <a:ext uri="{FF2B5EF4-FFF2-40B4-BE49-F238E27FC236}">
                  <a16:creationId xmlns:a16="http://schemas.microsoft.com/office/drawing/2014/main" id="{B2824638-CFE8-AEAB-9770-C83A9DC6F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2915" y="6640497"/>
              <a:ext cx="3633977" cy="22633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  <p:sp>
          <p:nvSpPr>
            <p:cNvPr id="10" name="Rectangle 38">
              <a:extLst>
                <a:ext uri="{FF2B5EF4-FFF2-40B4-BE49-F238E27FC236}">
                  <a16:creationId xmlns:a16="http://schemas.microsoft.com/office/drawing/2014/main" id="{E71528B6-7A18-E5BA-589A-E5FBC1552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6892" y="6640497"/>
              <a:ext cx="2149081" cy="226331"/>
            </a:xfrm>
            <a:prstGeom prst="rect">
              <a:avLst/>
            </a:prstGeom>
            <a:solidFill>
              <a:srgbClr val="169FA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3A105927-9BD0-81DD-5110-83BE3EDF0769}"/>
              </a:ext>
            </a:extLst>
          </p:cNvPr>
          <p:cNvGrpSpPr/>
          <p:nvPr/>
        </p:nvGrpSpPr>
        <p:grpSpPr>
          <a:xfrm>
            <a:off x="0" y="141198"/>
            <a:ext cx="328473" cy="1015964"/>
            <a:chOff x="0" y="112896"/>
            <a:chExt cx="328473" cy="1015964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7DD14127-B310-D73F-B195-5AC8C52DFC45}"/>
                </a:ext>
              </a:extLst>
            </p:cNvPr>
            <p:cNvSpPr/>
            <p:nvPr userDrawn="1"/>
          </p:nvSpPr>
          <p:spPr>
            <a:xfrm>
              <a:off x="0" y="112896"/>
              <a:ext cx="116408" cy="1015964"/>
            </a:xfrm>
            <a:prstGeom prst="rect">
              <a:avLst/>
            </a:prstGeom>
            <a:solidFill>
              <a:srgbClr val="EA5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F5279D21-73FE-75FF-2655-6CA3334FB5A9}"/>
                </a:ext>
              </a:extLst>
            </p:cNvPr>
            <p:cNvSpPr/>
            <p:nvPr userDrawn="1"/>
          </p:nvSpPr>
          <p:spPr>
            <a:xfrm>
              <a:off x="116408" y="112896"/>
              <a:ext cx="212065" cy="101596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34793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Niños jugando tira y afloja | Foto gratuita">
            <a:extLst>
              <a:ext uri="{FF2B5EF4-FFF2-40B4-BE49-F238E27FC236}">
                <a16:creationId xmlns:a16="http://schemas.microsoft.com/office/drawing/2014/main" id="{D663EFE4-6171-0C55-E7F8-943A8D7F3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6" b="9907"/>
          <a:stretch>
            <a:fillRect/>
          </a:stretch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AA5DF4-BFD4-C5B3-9B09-4AED4F9077B6}"/>
              </a:ext>
            </a:extLst>
          </p:cNvPr>
          <p:cNvSpPr txBox="1"/>
          <p:nvPr/>
        </p:nvSpPr>
        <p:spPr>
          <a:xfrm>
            <a:off x="1524000" y="3428999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Pasamos</a:t>
            </a:r>
            <a:r>
              <a:rPr lang="en-US" sz="6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 </a:t>
            </a:r>
            <a:r>
              <a:rPr lang="en-US" sz="6000" dirty="0" err="1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ésto</a:t>
            </a:r>
            <a:r>
              <a:rPr lang="en-US" sz="60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61194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 descr="Niño Alegre Jugando Videojuegos De Fútbol Foto de stock y más banco de  imágenes de Videojuego - Videojuego, Niño, Niños - iStock">
            <a:extLst>
              <a:ext uri="{FF2B5EF4-FFF2-40B4-BE49-F238E27FC236}">
                <a16:creationId xmlns:a16="http://schemas.microsoft.com/office/drawing/2014/main" id="{355EA0F9-FCC3-F5A2-4A1E-09298D0FB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" b="30064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EB881AC-B6A2-D4BC-B96D-FE97F1C2C4ED}"/>
              </a:ext>
            </a:extLst>
          </p:cNvPr>
          <p:cNvSpPr txBox="1"/>
          <p:nvPr/>
        </p:nvSpPr>
        <p:spPr>
          <a:xfrm>
            <a:off x="411470" y="296979"/>
            <a:ext cx="60444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6000" dirty="0">
                <a:latin typeface="Arial" panose="020B0604020202020204" pitchFamily="34" charset="0"/>
                <a:cs typeface="Arial" panose="020B0604020202020204" pitchFamily="34" charset="0"/>
              </a:rPr>
              <a:t>A esta realidad…</a:t>
            </a:r>
          </a:p>
        </p:txBody>
      </p:sp>
    </p:spTree>
    <p:extLst>
      <p:ext uri="{BB962C8B-B14F-4D97-AF65-F5344CB8AC3E}">
        <p14:creationId xmlns:p14="http://schemas.microsoft.com/office/powerpoint/2010/main" val="36306168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33542</TotalTime>
  <Words>278</Words>
  <Application>Microsoft Macintosh PowerPoint</Application>
  <PresentationFormat>Panorámica</PresentationFormat>
  <Paragraphs>60</Paragraphs>
  <Slides>24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Roboto</vt:lpstr>
      <vt:lpstr>Wingdings</vt:lpstr>
      <vt:lpstr>Tema de Office</vt:lpstr>
      <vt:lpstr>Presentación de PowerPoint</vt:lpstr>
      <vt:lpstr>-12 años.  -Es TU Hija… -Se lo diste a los 10 años. -HOY: Está metida en un problema de redes importante.  -Los especialistas en salud mental te recomiendan darle un teléfono sin internet.</vt:lpstr>
      <vt:lpstr>¿Te atreverías a quitarle/pedir de vuelta el teléfono a tu hijo(a)?</vt:lpstr>
      <vt:lpstr>Un poco de contexto. La realidad en cifras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CASOS REALES    </vt:lpstr>
      <vt:lpstr>MEDIDAS PREVENTIVAS BÁSICAS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soledad garces</dc:creator>
  <cp:lastModifiedBy>mariasoledad@boldcomunicaciones.cl</cp:lastModifiedBy>
  <cp:revision>154</cp:revision>
  <dcterms:created xsi:type="dcterms:W3CDTF">2023-12-12T22:00:21Z</dcterms:created>
  <dcterms:modified xsi:type="dcterms:W3CDTF">2025-11-18T18:48:09Z</dcterms:modified>
</cp:coreProperties>
</file>